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57" r:id="rId5"/>
    <p:sldId id="259" r:id="rId6"/>
    <p:sldId id="261" r:id="rId7"/>
    <p:sldId id="288" r:id="rId8"/>
    <p:sldId id="266" r:id="rId9"/>
    <p:sldId id="289" r:id="rId10"/>
    <p:sldId id="290" r:id="rId11"/>
    <p:sldId id="280" r:id="rId12"/>
    <p:sldId id="281" r:id="rId13"/>
    <p:sldId id="286" r:id="rId14"/>
    <p:sldId id="287" r:id="rId15"/>
    <p:sldId id="282" r:id="rId16"/>
    <p:sldId id="284" r:id="rId17"/>
    <p:sldId id="295" r:id="rId18"/>
    <p:sldId id="292" r:id="rId19"/>
    <p:sldId id="293" r:id="rId20"/>
    <p:sldId id="270" r:id="rId21"/>
    <p:sldId id="294" r:id="rId22"/>
    <p:sldId id="271" r:id="rId23"/>
    <p:sldId id="275" r:id="rId24"/>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F8B30F-8F0D-4143-93E6-E7C2D1E754C6}">
          <p14:sldIdLst>
            <p14:sldId id="257"/>
          </p14:sldIdLst>
        </p14:section>
        <p14:section name="Untitled Section" id="{DC90DE09-F098-43C5-8CF1-E47400106334}">
          <p14:sldIdLst>
            <p14:sldId id="259"/>
            <p14:sldId id="261"/>
            <p14:sldId id="288"/>
            <p14:sldId id="266"/>
            <p14:sldId id="289"/>
            <p14:sldId id="290"/>
            <p14:sldId id="280"/>
            <p14:sldId id="281"/>
            <p14:sldId id="286"/>
            <p14:sldId id="287"/>
            <p14:sldId id="282"/>
            <p14:sldId id="284"/>
            <p14:sldId id="295"/>
            <p14:sldId id="292"/>
            <p14:sldId id="293"/>
            <p14:sldId id="270"/>
            <p14:sldId id="294"/>
            <p14:sldId id="271"/>
            <p14:sldId id="27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otrowski, Jim" initials="PJ" lastIdx="3" clrIdx="0">
    <p:extLst>
      <p:ext uri="{19B8F6BF-5375-455C-9EA6-DF929625EA0E}">
        <p15:presenceInfo xmlns:p15="http://schemas.microsoft.com/office/powerpoint/2012/main" userId="S::Jim.Piotrowski@claconnect.com::a6c39770-78cb-409d-a18c-60f39a759096" providerId="AD"/>
      </p:ext>
    </p:extLst>
  </p:cmAuthor>
  <p:cmAuthor id="2" name="Tonia" initials="T" lastIdx="5" clrIdx="1">
    <p:extLst>
      <p:ext uri="{19B8F6BF-5375-455C-9EA6-DF929625EA0E}">
        <p15:presenceInfo xmlns:p15="http://schemas.microsoft.com/office/powerpoint/2012/main" userId="S::Tonia.Shultz@claconnect.com::af967aa7-7275-40f3-8760-414c6e7726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2D3"/>
    <a:srgbClr val="7ED3D3"/>
    <a:srgbClr val="2E334E"/>
    <a:srgbClr val="3C4367"/>
    <a:srgbClr val="E2E868"/>
    <a:srgbClr val="FBC55A"/>
    <a:srgbClr val="FFFFFF"/>
    <a:srgbClr val="E1B28C"/>
    <a:srgbClr val="C8712D"/>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151" d="100"/>
          <a:sy n="151" d="100"/>
        </p:scale>
        <p:origin x="510" y="126"/>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0" d="100"/>
          <a:sy n="80"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General Fund Balance (millions)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Total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c:v>
                </c:pt>
                <c:pt idx="1">
                  <c:v>8.5</c:v>
                </c:pt>
                <c:pt idx="2">
                  <c:v>9.6999999999999993</c:v>
                </c:pt>
                <c:pt idx="3">
                  <c:v>11.7</c:v>
                </c:pt>
                <c:pt idx="4">
                  <c:v>13.1</c:v>
                </c:pt>
              </c:numCache>
            </c:numRef>
          </c:val>
          <c:smooth val="0"/>
          <c:extLst>
            <c:ext xmlns:c16="http://schemas.microsoft.com/office/drawing/2014/chart" uri="{C3380CC4-5D6E-409C-BE32-E72D297353CC}">
              <c16:uniqueId val="{00000000-4154-46D3-AC4E-75FAED095066}"/>
            </c:ext>
          </c:extLst>
        </c:ser>
        <c:ser>
          <c:idx val="1"/>
          <c:order val="1"/>
          <c:tx>
            <c:strRef>
              <c:f>Sheet1!$C$1</c:f>
              <c:strCache>
                <c:ptCount val="1"/>
                <c:pt idx="0">
                  <c:v>Unassigned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4.5999999999999996</c:v>
                </c:pt>
                <c:pt idx="1">
                  <c:v>5.0999999999999996</c:v>
                </c:pt>
                <c:pt idx="2">
                  <c:v>6.4</c:v>
                </c:pt>
                <c:pt idx="3">
                  <c:v>8.3000000000000007</c:v>
                </c:pt>
                <c:pt idx="4">
                  <c:v>9</c:v>
                </c:pt>
              </c:numCache>
            </c:numRef>
          </c:val>
          <c:smooth val="0"/>
          <c:extLst>
            <c:ext xmlns:c16="http://schemas.microsoft.com/office/drawing/2014/chart" uri="{C3380CC4-5D6E-409C-BE32-E72D297353CC}">
              <c16:uniqueId val="{00000001-4154-46D3-AC4E-75FAED095066}"/>
            </c:ext>
          </c:extLst>
        </c:ser>
        <c:dLbls>
          <c:dLblPos val="t"/>
          <c:showLegendKey val="0"/>
          <c:showVal val="1"/>
          <c:showCatName val="0"/>
          <c:showSerName val="0"/>
          <c:showPercent val="0"/>
          <c:showBubbleSize val="0"/>
        </c:dLbls>
        <c:smooth val="0"/>
        <c:axId val="1012719568"/>
        <c:axId val="1012717904"/>
      </c:lineChart>
      <c:catAx>
        <c:axId val="1012719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2717904"/>
        <c:crossesAt val="0.5"/>
        <c:auto val="1"/>
        <c:lblAlgn val="ctr"/>
        <c:lblOffset val="100"/>
        <c:noMultiLvlLbl val="0"/>
      </c:catAx>
      <c:valAx>
        <c:axId val="1012717904"/>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2719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General Fund Balance </a:t>
            </a:r>
            <a:r>
              <a:rPr lang="en-US" dirty="0"/>
              <a:t>as % of Expenditures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23.2</c:v>
                </c:pt>
                <c:pt idx="1">
                  <c:v>27.5</c:v>
                </c:pt>
                <c:pt idx="2">
                  <c:v>29.3</c:v>
                </c:pt>
                <c:pt idx="3">
                  <c:v>34.4</c:v>
                </c:pt>
                <c:pt idx="4">
                  <c:v>36.5</c:v>
                </c:pt>
              </c:numCache>
            </c:numRef>
          </c:val>
          <c:extLst>
            <c:ext xmlns:c16="http://schemas.microsoft.com/office/drawing/2014/chart" uri="{C3380CC4-5D6E-409C-BE32-E72D297353CC}">
              <c16:uniqueId val="{00000000-4154-46D3-AC4E-75FAED095066}"/>
            </c:ext>
          </c:extLst>
        </c:ser>
        <c:ser>
          <c:idx val="1"/>
          <c:order val="1"/>
          <c:tx>
            <c:strRef>
              <c:f>Sheet1!$C$1</c:f>
              <c:strCache>
                <c:ptCount val="1"/>
                <c:pt idx="0">
                  <c:v>Unassigned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15.2</c:v>
                </c:pt>
                <c:pt idx="1">
                  <c:v>16.8</c:v>
                </c:pt>
                <c:pt idx="2">
                  <c:v>19.2</c:v>
                </c:pt>
                <c:pt idx="3">
                  <c:v>24.5</c:v>
                </c:pt>
                <c:pt idx="4">
                  <c:v>25.1</c:v>
                </c:pt>
              </c:numCache>
            </c:numRef>
          </c:val>
          <c:extLst>
            <c:ext xmlns:c16="http://schemas.microsoft.com/office/drawing/2014/chart" uri="{C3380CC4-5D6E-409C-BE32-E72D297353CC}">
              <c16:uniqueId val="{00000001-4154-46D3-AC4E-75FAED095066}"/>
            </c:ext>
          </c:extLst>
        </c:ser>
        <c:dLbls>
          <c:showLegendKey val="0"/>
          <c:showVal val="1"/>
          <c:showCatName val="0"/>
          <c:showSerName val="0"/>
          <c:showPercent val="0"/>
          <c:showBubbleSize val="0"/>
        </c:dLbls>
        <c:gapWidth val="150"/>
        <c:axId val="1012719568"/>
        <c:axId val="1012717904"/>
      </c:barChart>
      <c:catAx>
        <c:axId val="1012719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2717904"/>
        <c:crossesAt val="0.5"/>
        <c:auto val="1"/>
        <c:lblAlgn val="ctr"/>
        <c:lblOffset val="100"/>
        <c:noMultiLvlLbl val="0"/>
      </c:catAx>
      <c:valAx>
        <c:axId val="101271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2719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Net</a:t>
            </a:r>
            <a:r>
              <a:rPr lang="en-US" baseline="0" dirty="0"/>
              <a:t> Liabilities (Millions)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cat>
            <c:strRef>
              <c:f>Sheet1!$A$2:$A$3</c:f>
              <c:strCache>
                <c:ptCount val="2"/>
                <c:pt idx="0">
                  <c:v>Net Pension Liability</c:v>
                </c:pt>
                <c:pt idx="1">
                  <c:v>Net OPEB liability</c:v>
                </c:pt>
              </c:strCache>
            </c:strRef>
          </c:cat>
          <c:val>
            <c:numRef>
              <c:f>Sheet1!$B$2:$B$3</c:f>
              <c:numCache>
                <c:formatCode>General</c:formatCode>
                <c:ptCount val="2"/>
                <c:pt idx="0">
                  <c:v>9.6999999999999993</c:v>
                </c:pt>
                <c:pt idx="1">
                  <c:v>4.7</c:v>
                </c:pt>
              </c:numCache>
            </c:numRef>
          </c:val>
          <c:extLst>
            <c:ext xmlns:c16="http://schemas.microsoft.com/office/drawing/2014/chart" uri="{C3380CC4-5D6E-409C-BE32-E72D297353CC}">
              <c16:uniqueId val="{00000000-C3C5-4E3C-8E28-DAEF971AF842}"/>
            </c:ext>
          </c:extLst>
        </c:ser>
        <c:ser>
          <c:idx val="1"/>
          <c:order val="1"/>
          <c:tx>
            <c:strRef>
              <c:f>Sheet1!$C$1</c:f>
              <c:strCache>
                <c:ptCount val="1"/>
                <c:pt idx="0">
                  <c:v>2023</c:v>
                </c:pt>
              </c:strCache>
            </c:strRef>
          </c:tx>
          <c:spPr>
            <a:solidFill>
              <a:schemeClr val="accent2"/>
            </a:solidFill>
            <a:ln>
              <a:noFill/>
            </a:ln>
            <a:effectLst/>
          </c:spPr>
          <c:invertIfNegative val="0"/>
          <c:cat>
            <c:strRef>
              <c:f>Sheet1!$A$2:$A$3</c:f>
              <c:strCache>
                <c:ptCount val="2"/>
                <c:pt idx="0">
                  <c:v>Net Pension Liability</c:v>
                </c:pt>
                <c:pt idx="1">
                  <c:v>Net OPEB liability</c:v>
                </c:pt>
              </c:strCache>
            </c:strRef>
          </c:cat>
          <c:val>
            <c:numRef>
              <c:f>Sheet1!$C$2:$C$3</c:f>
              <c:numCache>
                <c:formatCode>General</c:formatCode>
                <c:ptCount val="2"/>
                <c:pt idx="0">
                  <c:v>12.8</c:v>
                </c:pt>
                <c:pt idx="1">
                  <c:v>4.7</c:v>
                </c:pt>
              </c:numCache>
            </c:numRef>
          </c:val>
          <c:extLst>
            <c:ext xmlns:c16="http://schemas.microsoft.com/office/drawing/2014/chart" uri="{C3380CC4-5D6E-409C-BE32-E72D297353CC}">
              <c16:uniqueId val="{00000001-C3C5-4E3C-8E28-DAEF971AF842}"/>
            </c:ext>
          </c:extLst>
        </c:ser>
        <c:dLbls>
          <c:showLegendKey val="0"/>
          <c:showVal val="0"/>
          <c:showCatName val="0"/>
          <c:showSerName val="0"/>
          <c:showPercent val="0"/>
          <c:showBubbleSize val="0"/>
        </c:dLbls>
        <c:gapWidth val="219"/>
        <c:overlap val="-27"/>
        <c:axId val="1678351808"/>
        <c:axId val="899556047"/>
      </c:barChart>
      <c:catAx>
        <c:axId val="167835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9556047"/>
        <c:crosses val="autoZero"/>
        <c:auto val="1"/>
        <c:lblAlgn val="ctr"/>
        <c:lblOffset val="100"/>
        <c:noMultiLvlLbl val="0"/>
      </c:catAx>
      <c:valAx>
        <c:axId val="899556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835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Funding Ratios (%)</a:t>
            </a:r>
          </a:p>
        </c:rich>
      </c:tx>
      <c:layout>
        <c:manualLayout>
          <c:xMode val="edge"/>
          <c:yMode val="edge"/>
          <c:x val="0.31134796063439951"/>
          <c:y val="3.063018240979945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cat>
            <c:strRef>
              <c:f>Sheet1!$A$2:$A$3</c:f>
              <c:strCache>
                <c:ptCount val="2"/>
                <c:pt idx="0">
                  <c:v>Net Pension Liability</c:v>
                </c:pt>
                <c:pt idx="1">
                  <c:v>Net OPEB liability</c:v>
                </c:pt>
              </c:strCache>
            </c:strRef>
          </c:cat>
          <c:val>
            <c:numRef>
              <c:f>Sheet1!$B$2:$B$3</c:f>
              <c:numCache>
                <c:formatCode>General</c:formatCode>
                <c:ptCount val="2"/>
                <c:pt idx="0">
                  <c:v>67.010000000000005</c:v>
                </c:pt>
                <c:pt idx="1">
                  <c:v>17.34</c:v>
                </c:pt>
              </c:numCache>
            </c:numRef>
          </c:val>
          <c:extLst>
            <c:ext xmlns:c16="http://schemas.microsoft.com/office/drawing/2014/chart" uri="{C3380CC4-5D6E-409C-BE32-E72D297353CC}">
              <c16:uniqueId val="{00000000-BDBB-45F1-8FA7-80FD93948842}"/>
            </c:ext>
          </c:extLst>
        </c:ser>
        <c:ser>
          <c:idx val="1"/>
          <c:order val="1"/>
          <c:tx>
            <c:strRef>
              <c:f>Sheet1!$C$1</c:f>
              <c:strCache>
                <c:ptCount val="1"/>
                <c:pt idx="0">
                  <c:v>2023</c:v>
                </c:pt>
              </c:strCache>
            </c:strRef>
          </c:tx>
          <c:spPr>
            <a:solidFill>
              <a:schemeClr val="accent2"/>
            </a:solidFill>
            <a:ln>
              <a:noFill/>
            </a:ln>
            <a:effectLst/>
          </c:spPr>
          <c:invertIfNegative val="0"/>
          <c:cat>
            <c:strRef>
              <c:f>Sheet1!$A$2:$A$3</c:f>
              <c:strCache>
                <c:ptCount val="2"/>
                <c:pt idx="0">
                  <c:v>Net Pension Liability</c:v>
                </c:pt>
                <c:pt idx="1">
                  <c:v>Net OPEB liability</c:v>
                </c:pt>
              </c:strCache>
            </c:strRef>
          </c:cat>
          <c:val>
            <c:numRef>
              <c:f>Sheet1!$C$2:$C$3</c:f>
              <c:numCache>
                <c:formatCode>General</c:formatCode>
                <c:ptCount val="2"/>
                <c:pt idx="0">
                  <c:v>57.57</c:v>
                </c:pt>
                <c:pt idx="1">
                  <c:v>20.22</c:v>
                </c:pt>
              </c:numCache>
            </c:numRef>
          </c:val>
          <c:extLst>
            <c:ext xmlns:c16="http://schemas.microsoft.com/office/drawing/2014/chart" uri="{C3380CC4-5D6E-409C-BE32-E72D297353CC}">
              <c16:uniqueId val="{00000001-BDBB-45F1-8FA7-80FD93948842}"/>
            </c:ext>
          </c:extLst>
        </c:ser>
        <c:dLbls>
          <c:showLegendKey val="0"/>
          <c:showVal val="0"/>
          <c:showCatName val="0"/>
          <c:showSerName val="0"/>
          <c:showPercent val="0"/>
          <c:showBubbleSize val="0"/>
        </c:dLbls>
        <c:gapWidth val="219"/>
        <c:overlap val="-27"/>
        <c:axId val="1678351808"/>
        <c:axId val="899556047"/>
      </c:barChart>
      <c:catAx>
        <c:axId val="167835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9556047"/>
        <c:crosses val="autoZero"/>
        <c:auto val="1"/>
        <c:lblAlgn val="ctr"/>
        <c:lblOffset val="100"/>
        <c:noMultiLvlLbl val="0"/>
      </c:catAx>
      <c:valAx>
        <c:axId val="899556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835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4.pn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svg"/><Relationship Id="rId1" Type="http://schemas.openxmlformats.org/officeDocument/2006/relationships/image" Target="../media/image25.png"/><Relationship Id="rId6" Type="http://schemas.openxmlformats.org/officeDocument/2006/relationships/image" Target="../media/image35.svg"/><Relationship Id="rId5" Type="http://schemas.openxmlformats.org/officeDocument/2006/relationships/image" Target="../media/image27.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svg"/><Relationship Id="rId1" Type="http://schemas.openxmlformats.org/officeDocument/2006/relationships/image" Target="../media/image25.png"/><Relationship Id="rId6" Type="http://schemas.openxmlformats.org/officeDocument/2006/relationships/image" Target="../media/image35.svg"/><Relationship Id="rId5" Type="http://schemas.openxmlformats.org/officeDocument/2006/relationships/image" Target="../media/image27.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91479-5EED-4882-89CC-886528B9C5E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15A8EC0-7AF8-458B-B878-C9F5F76E8267}">
      <dgm:prSet/>
      <dgm:spPr/>
      <dgm:t>
        <a:bodyPr/>
        <a:lstStyle/>
        <a:p>
          <a:pPr>
            <a:lnSpc>
              <a:spcPct val="100000"/>
            </a:lnSpc>
          </a:pPr>
          <a:r>
            <a:rPr lang="en-US"/>
            <a:t>Terms of Engagement</a:t>
          </a:r>
        </a:p>
      </dgm:t>
    </dgm:pt>
    <dgm:pt modelId="{80ECE2E1-F136-49EA-9EB9-91096BCF66DD}" type="parTrans" cxnId="{F7E1C5CB-A6D8-4687-9334-DACE3BBA85DB}">
      <dgm:prSet/>
      <dgm:spPr/>
      <dgm:t>
        <a:bodyPr/>
        <a:lstStyle/>
        <a:p>
          <a:endParaRPr lang="en-US"/>
        </a:p>
      </dgm:t>
    </dgm:pt>
    <dgm:pt modelId="{52061738-F333-4AE8-9C96-E5160C9EDC24}" type="sibTrans" cxnId="{F7E1C5CB-A6D8-4687-9334-DACE3BBA85DB}">
      <dgm:prSet/>
      <dgm:spPr/>
      <dgm:t>
        <a:bodyPr/>
        <a:lstStyle/>
        <a:p>
          <a:endParaRPr lang="en-US"/>
        </a:p>
      </dgm:t>
    </dgm:pt>
    <dgm:pt modelId="{ADAD32B2-E719-45AB-863A-1E4968E0B902}">
      <dgm:prSet/>
      <dgm:spPr/>
      <dgm:t>
        <a:bodyPr/>
        <a:lstStyle/>
        <a:p>
          <a:pPr>
            <a:lnSpc>
              <a:spcPct val="100000"/>
            </a:lnSpc>
          </a:pPr>
          <a:r>
            <a:rPr lang="en-US" dirty="0"/>
            <a:t>Executive Summary</a:t>
          </a:r>
        </a:p>
      </dgm:t>
    </dgm:pt>
    <dgm:pt modelId="{11FC3600-27CC-4771-B965-72C92E333E5F}" type="parTrans" cxnId="{B53D6273-1705-4B57-9FB6-CF2A38EE116F}">
      <dgm:prSet/>
      <dgm:spPr/>
      <dgm:t>
        <a:bodyPr/>
        <a:lstStyle/>
        <a:p>
          <a:endParaRPr lang="en-US"/>
        </a:p>
      </dgm:t>
    </dgm:pt>
    <dgm:pt modelId="{8598DEC9-D565-47A2-AFC1-6122A31FFCEC}" type="sibTrans" cxnId="{B53D6273-1705-4B57-9FB6-CF2A38EE116F}">
      <dgm:prSet/>
      <dgm:spPr/>
      <dgm:t>
        <a:bodyPr/>
        <a:lstStyle/>
        <a:p>
          <a:endParaRPr lang="en-US"/>
        </a:p>
      </dgm:t>
    </dgm:pt>
    <dgm:pt modelId="{D20ACA5A-5629-447A-B3BB-0C67B4D828A0}">
      <dgm:prSet/>
      <dgm:spPr/>
      <dgm:t>
        <a:bodyPr/>
        <a:lstStyle/>
        <a:p>
          <a:pPr>
            <a:lnSpc>
              <a:spcPct val="100000"/>
            </a:lnSpc>
          </a:pPr>
          <a:r>
            <a:rPr lang="en-US" dirty="0"/>
            <a:t>Other Required Communications</a:t>
          </a:r>
        </a:p>
      </dgm:t>
    </dgm:pt>
    <dgm:pt modelId="{A0B8E8C0-B84F-41BB-B03B-79F2400DD63A}" type="parTrans" cxnId="{8DD4DFDB-49FB-4494-9A97-9EF2C2F533B6}">
      <dgm:prSet/>
      <dgm:spPr/>
      <dgm:t>
        <a:bodyPr/>
        <a:lstStyle/>
        <a:p>
          <a:endParaRPr lang="en-US"/>
        </a:p>
      </dgm:t>
    </dgm:pt>
    <dgm:pt modelId="{51C77FDE-C28B-4EFD-A0A1-31FDCFAEEC6C}" type="sibTrans" cxnId="{8DD4DFDB-49FB-4494-9A97-9EF2C2F533B6}">
      <dgm:prSet/>
      <dgm:spPr/>
      <dgm:t>
        <a:bodyPr/>
        <a:lstStyle/>
        <a:p>
          <a:endParaRPr lang="en-US"/>
        </a:p>
      </dgm:t>
    </dgm:pt>
    <dgm:pt modelId="{ABB23365-41F5-4DAA-8BC3-76F8601AECC8}">
      <dgm:prSet/>
      <dgm:spPr/>
      <dgm:t>
        <a:bodyPr/>
        <a:lstStyle/>
        <a:p>
          <a:pPr>
            <a:lnSpc>
              <a:spcPct val="100000"/>
            </a:lnSpc>
          </a:pPr>
          <a:r>
            <a:rPr lang="en-US" dirty="0"/>
            <a:t>Financial Highlights</a:t>
          </a:r>
        </a:p>
      </dgm:t>
    </dgm:pt>
    <dgm:pt modelId="{AAB47D74-2EA2-42C7-A168-5110C10BE646}" type="parTrans" cxnId="{D66D996E-44DB-44B8-9A2F-1164872B02C1}">
      <dgm:prSet/>
      <dgm:spPr/>
      <dgm:t>
        <a:bodyPr/>
        <a:lstStyle/>
        <a:p>
          <a:endParaRPr lang="en-US"/>
        </a:p>
      </dgm:t>
    </dgm:pt>
    <dgm:pt modelId="{81CD48D2-E2CA-442E-9C37-DEB7B1659564}" type="sibTrans" cxnId="{D66D996E-44DB-44B8-9A2F-1164872B02C1}">
      <dgm:prSet/>
      <dgm:spPr/>
      <dgm:t>
        <a:bodyPr/>
        <a:lstStyle/>
        <a:p>
          <a:endParaRPr lang="en-US"/>
        </a:p>
      </dgm:t>
    </dgm:pt>
    <dgm:pt modelId="{37E9CB86-4AEA-4758-919F-090CDEC57865}">
      <dgm:prSet/>
      <dgm:spPr/>
      <dgm:t>
        <a:bodyPr/>
        <a:lstStyle/>
        <a:p>
          <a:pPr>
            <a:lnSpc>
              <a:spcPct val="100000"/>
            </a:lnSpc>
          </a:pPr>
          <a:r>
            <a:rPr lang="en-US" dirty="0"/>
            <a:t>Uniform Guidance Single Audit</a:t>
          </a:r>
        </a:p>
      </dgm:t>
    </dgm:pt>
    <dgm:pt modelId="{E717B8B6-F2F1-4E2C-A201-0AC4BB823172}" type="parTrans" cxnId="{05A1AD51-C1BC-493F-A39D-34D3A229CAEB}">
      <dgm:prSet/>
      <dgm:spPr/>
      <dgm:t>
        <a:bodyPr/>
        <a:lstStyle/>
        <a:p>
          <a:endParaRPr lang="en-US"/>
        </a:p>
      </dgm:t>
    </dgm:pt>
    <dgm:pt modelId="{F65223AC-622C-4FF3-9F06-D63492262001}" type="sibTrans" cxnId="{05A1AD51-C1BC-493F-A39D-34D3A229CAEB}">
      <dgm:prSet/>
      <dgm:spPr/>
      <dgm:t>
        <a:bodyPr/>
        <a:lstStyle/>
        <a:p>
          <a:endParaRPr lang="en-US"/>
        </a:p>
      </dgm:t>
    </dgm:pt>
    <dgm:pt modelId="{38C6F25E-0828-43FC-8FA1-8C67E114F85E}" type="pres">
      <dgm:prSet presAssocID="{C1291479-5EED-4882-89CC-886528B9C5EA}" presName="root" presStyleCnt="0">
        <dgm:presLayoutVars>
          <dgm:dir/>
          <dgm:resizeHandles val="exact"/>
        </dgm:presLayoutVars>
      </dgm:prSet>
      <dgm:spPr/>
      <dgm:t>
        <a:bodyPr/>
        <a:lstStyle/>
        <a:p>
          <a:endParaRPr lang="en-US"/>
        </a:p>
      </dgm:t>
    </dgm:pt>
    <dgm:pt modelId="{D64F761A-FCC6-4FF8-934C-881C9C36F984}" type="pres">
      <dgm:prSet presAssocID="{A15A8EC0-7AF8-458B-B878-C9F5F76E8267}" presName="compNode" presStyleCnt="0"/>
      <dgm:spPr/>
    </dgm:pt>
    <dgm:pt modelId="{1D25BA0D-24BF-487D-8943-5215169F3E17}" type="pres">
      <dgm:prSet presAssocID="{A15A8EC0-7AF8-458B-B878-C9F5F76E8267}" presName="bgRect" presStyleLbl="bgShp" presStyleIdx="0" presStyleCnt="5"/>
      <dgm:spPr/>
    </dgm:pt>
    <dgm:pt modelId="{69260876-D14D-43E3-9696-E1A67DB7CFE6}" type="pres">
      <dgm:prSet presAssocID="{A15A8EC0-7AF8-458B-B878-C9F5F76E8267}"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02227D70-A9ED-490C-B201-7C3B23721E9B}" type="pres">
      <dgm:prSet presAssocID="{A15A8EC0-7AF8-458B-B878-C9F5F76E8267}" presName="spaceRect" presStyleCnt="0"/>
      <dgm:spPr/>
    </dgm:pt>
    <dgm:pt modelId="{AF24EC3A-D033-4964-92C0-AE174BFA3F53}" type="pres">
      <dgm:prSet presAssocID="{A15A8EC0-7AF8-458B-B878-C9F5F76E8267}" presName="parTx" presStyleLbl="revTx" presStyleIdx="0" presStyleCnt="5">
        <dgm:presLayoutVars>
          <dgm:chMax val="0"/>
          <dgm:chPref val="0"/>
        </dgm:presLayoutVars>
      </dgm:prSet>
      <dgm:spPr/>
      <dgm:t>
        <a:bodyPr/>
        <a:lstStyle/>
        <a:p>
          <a:endParaRPr lang="en-US"/>
        </a:p>
      </dgm:t>
    </dgm:pt>
    <dgm:pt modelId="{1D4463B4-2C7F-4B52-A7E4-FDC2D51175A5}" type="pres">
      <dgm:prSet presAssocID="{52061738-F333-4AE8-9C96-E5160C9EDC24}" presName="sibTrans" presStyleCnt="0"/>
      <dgm:spPr/>
    </dgm:pt>
    <dgm:pt modelId="{44833AE1-20BF-4745-9B20-9734195B658C}" type="pres">
      <dgm:prSet presAssocID="{ADAD32B2-E719-45AB-863A-1E4968E0B902}" presName="compNode" presStyleCnt="0"/>
      <dgm:spPr/>
    </dgm:pt>
    <dgm:pt modelId="{B0F25991-28A5-45B8-9E71-063CD51695B1}" type="pres">
      <dgm:prSet presAssocID="{ADAD32B2-E719-45AB-863A-1E4968E0B902}" presName="bgRect" presStyleLbl="bgShp" presStyleIdx="1" presStyleCnt="5"/>
      <dgm:spPr/>
    </dgm:pt>
    <dgm:pt modelId="{F4C15D4F-B08B-46C8-9626-44D326ACB097}" type="pres">
      <dgm:prSet presAssocID="{ADAD32B2-E719-45AB-863A-1E4968E0B902}"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Document with solid fill"/>
        </a:ext>
      </dgm:extLst>
    </dgm:pt>
    <dgm:pt modelId="{1FD1EB1A-9FB6-42DC-A6B7-4EDE08408A6D}" type="pres">
      <dgm:prSet presAssocID="{ADAD32B2-E719-45AB-863A-1E4968E0B902}" presName="spaceRect" presStyleCnt="0"/>
      <dgm:spPr/>
    </dgm:pt>
    <dgm:pt modelId="{FA4910B3-A2A6-4C0A-895C-CE4D369CDB30}" type="pres">
      <dgm:prSet presAssocID="{ADAD32B2-E719-45AB-863A-1E4968E0B902}" presName="parTx" presStyleLbl="revTx" presStyleIdx="1" presStyleCnt="5">
        <dgm:presLayoutVars>
          <dgm:chMax val="0"/>
          <dgm:chPref val="0"/>
        </dgm:presLayoutVars>
      </dgm:prSet>
      <dgm:spPr/>
      <dgm:t>
        <a:bodyPr/>
        <a:lstStyle/>
        <a:p>
          <a:endParaRPr lang="en-US"/>
        </a:p>
      </dgm:t>
    </dgm:pt>
    <dgm:pt modelId="{F8A36FF6-A0D3-44E9-88A8-4B7586FD1363}" type="pres">
      <dgm:prSet presAssocID="{8598DEC9-D565-47A2-AFC1-6122A31FFCEC}" presName="sibTrans" presStyleCnt="0"/>
      <dgm:spPr/>
    </dgm:pt>
    <dgm:pt modelId="{E3DBEC1E-417E-4177-9884-D6B27DF2F592}" type="pres">
      <dgm:prSet presAssocID="{ABB23365-41F5-4DAA-8BC3-76F8601AECC8}" presName="compNode" presStyleCnt="0"/>
      <dgm:spPr/>
    </dgm:pt>
    <dgm:pt modelId="{A9820ADE-339F-44AC-8C47-3C630E8D17FC}" type="pres">
      <dgm:prSet presAssocID="{ABB23365-41F5-4DAA-8BC3-76F8601AECC8}" presName="bgRect" presStyleLbl="bgShp" presStyleIdx="2" presStyleCnt="5" custLinFactNeighborY="-4551"/>
      <dgm:spPr/>
    </dgm:pt>
    <dgm:pt modelId="{082CB970-F611-4ADE-A9B0-1222FD90E813}" type="pres">
      <dgm:prSet presAssocID="{ABB23365-41F5-4DAA-8BC3-76F8601AECC8}"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Bar chart with solid fill"/>
        </a:ext>
      </dgm:extLst>
    </dgm:pt>
    <dgm:pt modelId="{640E6D17-5231-4C18-8447-D417BF3C33D5}" type="pres">
      <dgm:prSet presAssocID="{ABB23365-41F5-4DAA-8BC3-76F8601AECC8}" presName="spaceRect" presStyleCnt="0"/>
      <dgm:spPr/>
    </dgm:pt>
    <dgm:pt modelId="{E47AF058-3557-4783-BE86-0337651DB13F}" type="pres">
      <dgm:prSet presAssocID="{ABB23365-41F5-4DAA-8BC3-76F8601AECC8}" presName="parTx" presStyleLbl="revTx" presStyleIdx="2" presStyleCnt="5">
        <dgm:presLayoutVars>
          <dgm:chMax val="0"/>
          <dgm:chPref val="0"/>
        </dgm:presLayoutVars>
      </dgm:prSet>
      <dgm:spPr/>
      <dgm:t>
        <a:bodyPr/>
        <a:lstStyle/>
        <a:p>
          <a:endParaRPr lang="en-US"/>
        </a:p>
      </dgm:t>
    </dgm:pt>
    <dgm:pt modelId="{866A77B4-A71C-4399-AE62-F55CC7E643C7}" type="pres">
      <dgm:prSet presAssocID="{81CD48D2-E2CA-442E-9C37-DEB7B1659564}" presName="sibTrans" presStyleCnt="0"/>
      <dgm:spPr/>
    </dgm:pt>
    <dgm:pt modelId="{736AC148-A335-436D-9811-ABE4B17C58C1}" type="pres">
      <dgm:prSet presAssocID="{37E9CB86-4AEA-4758-919F-090CDEC57865}" presName="compNode" presStyleCnt="0"/>
      <dgm:spPr/>
    </dgm:pt>
    <dgm:pt modelId="{E091471F-1727-478F-AE90-A12929178E3E}" type="pres">
      <dgm:prSet presAssocID="{37E9CB86-4AEA-4758-919F-090CDEC57865}" presName="bgRect" presStyleLbl="bgShp" presStyleIdx="3" presStyleCnt="5"/>
      <dgm:spPr/>
    </dgm:pt>
    <dgm:pt modelId="{66D75147-D74E-45D7-B3C2-17E1A1949423}" type="pres">
      <dgm:prSet presAssocID="{37E9CB86-4AEA-4758-919F-090CDEC57865}"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Clipboard Partially Checked with solid fill"/>
        </a:ext>
      </dgm:extLst>
    </dgm:pt>
    <dgm:pt modelId="{9E3B23BD-C3DE-4FE1-BD33-98C7032636A8}" type="pres">
      <dgm:prSet presAssocID="{37E9CB86-4AEA-4758-919F-090CDEC57865}" presName="spaceRect" presStyleCnt="0"/>
      <dgm:spPr/>
    </dgm:pt>
    <dgm:pt modelId="{24B5D19A-3A8B-4487-BB28-D2D0AB3A496B}" type="pres">
      <dgm:prSet presAssocID="{37E9CB86-4AEA-4758-919F-090CDEC57865}" presName="parTx" presStyleLbl="revTx" presStyleIdx="3" presStyleCnt="5">
        <dgm:presLayoutVars>
          <dgm:chMax val="0"/>
          <dgm:chPref val="0"/>
        </dgm:presLayoutVars>
      </dgm:prSet>
      <dgm:spPr/>
      <dgm:t>
        <a:bodyPr/>
        <a:lstStyle/>
        <a:p>
          <a:endParaRPr lang="en-US"/>
        </a:p>
      </dgm:t>
    </dgm:pt>
    <dgm:pt modelId="{C570EF94-2FFD-4262-885F-7D0736E0E967}" type="pres">
      <dgm:prSet presAssocID="{F65223AC-622C-4FF3-9F06-D63492262001}" presName="sibTrans" presStyleCnt="0"/>
      <dgm:spPr/>
    </dgm:pt>
    <dgm:pt modelId="{A948D888-DBE1-47A0-A66F-15DEED1ED7DA}" type="pres">
      <dgm:prSet presAssocID="{D20ACA5A-5629-447A-B3BB-0C67B4D828A0}" presName="compNode" presStyleCnt="0"/>
      <dgm:spPr/>
    </dgm:pt>
    <dgm:pt modelId="{BB401940-EF06-4A93-BB7B-7657FC232067}" type="pres">
      <dgm:prSet presAssocID="{D20ACA5A-5629-447A-B3BB-0C67B4D828A0}" presName="bgRect" presStyleLbl="bgShp" presStyleIdx="4" presStyleCnt="5"/>
      <dgm:spPr/>
    </dgm:pt>
    <dgm:pt modelId="{2AEB6A1A-8DDA-448B-98AB-D97896FF83EC}" type="pres">
      <dgm:prSet presAssocID="{D20ACA5A-5629-447A-B3BB-0C67B4D828A0}"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18F80DD0-064A-4170-81C9-D8AA6C026F24}" type="pres">
      <dgm:prSet presAssocID="{D20ACA5A-5629-447A-B3BB-0C67B4D828A0}" presName="spaceRect" presStyleCnt="0"/>
      <dgm:spPr/>
    </dgm:pt>
    <dgm:pt modelId="{AECC7687-6659-4091-8B07-CAA9A0812D18}" type="pres">
      <dgm:prSet presAssocID="{D20ACA5A-5629-447A-B3BB-0C67B4D828A0}" presName="parTx" presStyleLbl="revTx" presStyleIdx="4" presStyleCnt="5">
        <dgm:presLayoutVars>
          <dgm:chMax val="0"/>
          <dgm:chPref val="0"/>
        </dgm:presLayoutVars>
      </dgm:prSet>
      <dgm:spPr/>
      <dgm:t>
        <a:bodyPr/>
        <a:lstStyle/>
        <a:p>
          <a:endParaRPr lang="en-US"/>
        </a:p>
      </dgm:t>
    </dgm:pt>
  </dgm:ptLst>
  <dgm:cxnLst>
    <dgm:cxn modelId="{0F35B35F-273F-4A8E-AED1-66F043F62677}" type="presOf" srcId="{A15A8EC0-7AF8-458B-B878-C9F5F76E8267}" destId="{AF24EC3A-D033-4964-92C0-AE174BFA3F53}" srcOrd="0" destOrd="0" presId="urn:microsoft.com/office/officeart/2018/2/layout/IconVerticalSolidList"/>
    <dgm:cxn modelId="{B53D6273-1705-4B57-9FB6-CF2A38EE116F}" srcId="{C1291479-5EED-4882-89CC-886528B9C5EA}" destId="{ADAD32B2-E719-45AB-863A-1E4968E0B902}" srcOrd="1" destOrd="0" parTransId="{11FC3600-27CC-4771-B965-72C92E333E5F}" sibTransId="{8598DEC9-D565-47A2-AFC1-6122A31FFCEC}"/>
    <dgm:cxn modelId="{0774DDAA-DED8-400F-8A54-05687D8DF7FB}" type="presOf" srcId="{C1291479-5EED-4882-89CC-886528B9C5EA}" destId="{38C6F25E-0828-43FC-8FA1-8C67E114F85E}" srcOrd="0" destOrd="0" presId="urn:microsoft.com/office/officeart/2018/2/layout/IconVerticalSolidList"/>
    <dgm:cxn modelId="{8DD4DFDB-49FB-4494-9A97-9EF2C2F533B6}" srcId="{C1291479-5EED-4882-89CC-886528B9C5EA}" destId="{D20ACA5A-5629-447A-B3BB-0C67B4D828A0}" srcOrd="4" destOrd="0" parTransId="{A0B8E8C0-B84F-41BB-B03B-79F2400DD63A}" sibTransId="{51C77FDE-C28B-4EFD-A0A1-31FDCFAEEC6C}"/>
    <dgm:cxn modelId="{86ADB570-DB69-4373-99FF-6F9D3682BEAC}" type="presOf" srcId="{ADAD32B2-E719-45AB-863A-1E4968E0B902}" destId="{FA4910B3-A2A6-4C0A-895C-CE4D369CDB30}" srcOrd="0" destOrd="0" presId="urn:microsoft.com/office/officeart/2018/2/layout/IconVerticalSolidList"/>
    <dgm:cxn modelId="{8A5C73FB-B72C-414A-BC44-7753723B9531}" type="presOf" srcId="{D20ACA5A-5629-447A-B3BB-0C67B4D828A0}" destId="{AECC7687-6659-4091-8B07-CAA9A0812D18}" srcOrd="0" destOrd="0" presId="urn:microsoft.com/office/officeart/2018/2/layout/IconVerticalSolidList"/>
    <dgm:cxn modelId="{F7E1C5CB-A6D8-4687-9334-DACE3BBA85DB}" srcId="{C1291479-5EED-4882-89CC-886528B9C5EA}" destId="{A15A8EC0-7AF8-458B-B878-C9F5F76E8267}" srcOrd="0" destOrd="0" parTransId="{80ECE2E1-F136-49EA-9EB9-91096BCF66DD}" sibTransId="{52061738-F333-4AE8-9C96-E5160C9EDC24}"/>
    <dgm:cxn modelId="{2E3F8569-9C6F-4583-A0A9-B2D235F285CC}" type="presOf" srcId="{ABB23365-41F5-4DAA-8BC3-76F8601AECC8}" destId="{E47AF058-3557-4783-BE86-0337651DB13F}" srcOrd="0" destOrd="0" presId="urn:microsoft.com/office/officeart/2018/2/layout/IconVerticalSolidList"/>
    <dgm:cxn modelId="{D66D996E-44DB-44B8-9A2F-1164872B02C1}" srcId="{C1291479-5EED-4882-89CC-886528B9C5EA}" destId="{ABB23365-41F5-4DAA-8BC3-76F8601AECC8}" srcOrd="2" destOrd="0" parTransId="{AAB47D74-2EA2-42C7-A168-5110C10BE646}" sibTransId="{81CD48D2-E2CA-442E-9C37-DEB7B1659564}"/>
    <dgm:cxn modelId="{D7077EAC-609A-4050-8285-A68B0F722D2B}" type="presOf" srcId="{37E9CB86-4AEA-4758-919F-090CDEC57865}" destId="{24B5D19A-3A8B-4487-BB28-D2D0AB3A496B}" srcOrd="0" destOrd="0" presId="urn:microsoft.com/office/officeart/2018/2/layout/IconVerticalSolidList"/>
    <dgm:cxn modelId="{05A1AD51-C1BC-493F-A39D-34D3A229CAEB}" srcId="{C1291479-5EED-4882-89CC-886528B9C5EA}" destId="{37E9CB86-4AEA-4758-919F-090CDEC57865}" srcOrd="3" destOrd="0" parTransId="{E717B8B6-F2F1-4E2C-A201-0AC4BB823172}" sibTransId="{F65223AC-622C-4FF3-9F06-D63492262001}"/>
    <dgm:cxn modelId="{B4FC96E0-F5F8-4EA8-818B-05E92D68B6B7}" type="presParOf" srcId="{38C6F25E-0828-43FC-8FA1-8C67E114F85E}" destId="{D64F761A-FCC6-4FF8-934C-881C9C36F984}" srcOrd="0" destOrd="0" presId="urn:microsoft.com/office/officeart/2018/2/layout/IconVerticalSolidList"/>
    <dgm:cxn modelId="{6999FBD0-571A-4FAA-AF59-E5205733E81E}" type="presParOf" srcId="{D64F761A-FCC6-4FF8-934C-881C9C36F984}" destId="{1D25BA0D-24BF-487D-8943-5215169F3E17}" srcOrd="0" destOrd="0" presId="urn:microsoft.com/office/officeart/2018/2/layout/IconVerticalSolidList"/>
    <dgm:cxn modelId="{94DA8F6E-0102-40ED-A779-2A61FEA36CD8}" type="presParOf" srcId="{D64F761A-FCC6-4FF8-934C-881C9C36F984}" destId="{69260876-D14D-43E3-9696-E1A67DB7CFE6}" srcOrd="1" destOrd="0" presId="urn:microsoft.com/office/officeart/2018/2/layout/IconVerticalSolidList"/>
    <dgm:cxn modelId="{D29D4EFF-8A33-4C4E-A75D-C2D22D181BCA}" type="presParOf" srcId="{D64F761A-FCC6-4FF8-934C-881C9C36F984}" destId="{02227D70-A9ED-490C-B201-7C3B23721E9B}" srcOrd="2" destOrd="0" presId="urn:microsoft.com/office/officeart/2018/2/layout/IconVerticalSolidList"/>
    <dgm:cxn modelId="{5F891841-43FD-4442-8D59-A1E1A30C17A5}" type="presParOf" srcId="{D64F761A-FCC6-4FF8-934C-881C9C36F984}" destId="{AF24EC3A-D033-4964-92C0-AE174BFA3F53}" srcOrd="3" destOrd="0" presId="urn:microsoft.com/office/officeart/2018/2/layout/IconVerticalSolidList"/>
    <dgm:cxn modelId="{CF9AF386-5BB4-49A0-80C8-B395742DDCF1}" type="presParOf" srcId="{38C6F25E-0828-43FC-8FA1-8C67E114F85E}" destId="{1D4463B4-2C7F-4B52-A7E4-FDC2D51175A5}" srcOrd="1" destOrd="0" presId="urn:microsoft.com/office/officeart/2018/2/layout/IconVerticalSolidList"/>
    <dgm:cxn modelId="{80B86D59-5180-4988-8C8B-DB8C6F661F20}" type="presParOf" srcId="{38C6F25E-0828-43FC-8FA1-8C67E114F85E}" destId="{44833AE1-20BF-4745-9B20-9734195B658C}" srcOrd="2" destOrd="0" presId="urn:microsoft.com/office/officeart/2018/2/layout/IconVerticalSolidList"/>
    <dgm:cxn modelId="{CABBC210-06AC-4007-8579-84B4067273F3}" type="presParOf" srcId="{44833AE1-20BF-4745-9B20-9734195B658C}" destId="{B0F25991-28A5-45B8-9E71-063CD51695B1}" srcOrd="0" destOrd="0" presId="urn:microsoft.com/office/officeart/2018/2/layout/IconVerticalSolidList"/>
    <dgm:cxn modelId="{21AEF1A2-8EC5-4CBE-99E8-4F96B6975F06}" type="presParOf" srcId="{44833AE1-20BF-4745-9B20-9734195B658C}" destId="{F4C15D4F-B08B-46C8-9626-44D326ACB097}" srcOrd="1" destOrd="0" presId="urn:microsoft.com/office/officeart/2018/2/layout/IconVerticalSolidList"/>
    <dgm:cxn modelId="{763B6DFA-E25A-4E3E-BEE9-E2577B5AFC41}" type="presParOf" srcId="{44833AE1-20BF-4745-9B20-9734195B658C}" destId="{1FD1EB1A-9FB6-42DC-A6B7-4EDE08408A6D}" srcOrd="2" destOrd="0" presId="urn:microsoft.com/office/officeart/2018/2/layout/IconVerticalSolidList"/>
    <dgm:cxn modelId="{9D086362-2119-45F0-9E0B-D3D4677F064A}" type="presParOf" srcId="{44833AE1-20BF-4745-9B20-9734195B658C}" destId="{FA4910B3-A2A6-4C0A-895C-CE4D369CDB30}" srcOrd="3" destOrd="0" presId="urn:microsoft.com/office/officeart/2018/2/layout/IconVerticalSolidList"/>
    <dgm:cxn modelId="{1F7B9638-B8B4-4527-99AE-5285F4B8E2AF}" type="presParOf" srcId="{38C6F25E-0828-43FC-8FA1-8C67E114F85E}" destId="{F8A36FF6-A0D3-44E9-88A8-4B7586FD1363}" srcOrd="3" destOrd="0" presId="urn:microsoft.com/office/officeart/2018/2/layout/IconVerticalSolidList"/>
    <dgm:cxn modelId="{6249929C-91F6-4272-99EA-83EFD314052B}" type="presParOf" srcId="{38C6F25E-0828-43FC-8FA1-8C67E114F85E}" destId="{E3DBEC1E-417E-4177-9884-D6B27DF2F592}" srcOrd="4" destOrd="0" presId="urn:microsoft.com/office/officeart/2018/2/layout/IconVerticalSolidList"/>
    <dgm:cxn modelId="{AD0104F2-4445-4BF8-97BB-8A71E4A25212}" type="presParOf" srcId="{E3DBEC1E-417E-4177-9884-D6B27DF2F592}" destId="{A9820ADE-339F-44AC-8C47-3C630E8D17FC}" srcOrd="0" destOrd="0" presId="urn:microsoft.com/office/officeart/2018/2/layout/IconVerticalSolidList"/>
    <dgm:cxn modelId="{255BA395-72C8-4F19-BAB0-F313442406BE}" type="presParOf" srcId="{E3DBEC1E-417E-4177-9884-D6B27DF2F592}" destId="{082CB970-F611-4ADE-A9B0-1222FD90E813}" srcOrd="1" destOrd="0" presId="urn:microsoft.com/office/officeart/2018/2/layout/IconVerticalSolidList"/>
    <dgm:cxn modelId="{7B434849-07DB-45C5-BDA9-80BF0AF9E201}" type="presParOf" srcId="{E3DBEC1E-417E-4177-9884-D6B27DF2F592}" destId="{640E6D17-5231-4C18-8447-D417BF3C33D5}" srcOrd="2" destOrd="0" presId="urn:microsoft.com/office/officeart/2018/2/layout/IconVerticalSolidList"/>
    <dgm:cxn modelId="{A0B811C4-B120-49AF-B7C4-3DC955C8C695}" type="presParOf" srcId="{E3DBEC1E-417E-4177-9884-D6B27DF2F592}" destId="{E47AF058-3557-4783-BE86-0337651DB13F}" srcOrd="3" destOrd="0" presId="urn:microsoft.com/office/officeart/2018/2/layout/IconVerticalSolidList"/>
    <dgm:cxn modelId="{587C9443-F439-4703-9FF4-BC3FB607E9F1}" type="presParOf" srcId="{38C6F25E-0828-43FC-8FA1-8C67E114F85E}" destId="{866A77B4-A71C-4399-AE62-F55CC7E643C7}" srcOrd="5" destOrd="0" presId="urn:microsoft.com/office/officeart/2018/2/layout/IconVerticalSolidList"/>
    <dgm:cxn modelId="{40A87F69-6603-4EA5-81FB-03855592AE95}" type="presParOf" srcId="{38C6F25E-0828-43FC-8FA1-8C67E114F85E}" destId="{736AC148-A335-436D-9811-ABE4B17C58C1}" srcOrd="6" destOrd="0" presId="urn:microsoft.com/office/officeart/2018/2/layout/IconVerticalSolidList"/>
    <dgm:cxn modelId="{97E68981-4879-47D8-AE21-1304AC3AF552}" type="presParOf" srcId="{736AC148-A335-436D-9811-ABE4B17C58C1}" destId="{E091471F-1727-478F-AE90-A12929178E3E}" srcOrd="0" destOrd="0" presId="urn:microsoft.com/office/officeart/2018/2/layout/IconVerticalSolidList"/>
    <dgm:cxn modelId="{3ED6889A-C892-4CED-94A3-21F03455D242}" type="presParOf" srcId="{736AC148-A335-436D-9811-ABE4B17C58C1}" destId="{66D75147-D74E-45D7-B3C2-17E1A1949423}" srcOrd="1" destOrd="0" presId="urn:microsoft.com/office/officeart/2018/2/layout/IconVerticalSolidList"/>
    <dgm:cxn modelId="{A232CB73-9919-4F99-930D-33B0CCDDDD24}" type="presParOf" srcId="{736AC148-A335-436D-9811-ABE4B17C58C1}" destId="{9E3B23BD-C3DE-4FE1-BD33-98C7032636A8}" srcOrd="2" destOrd="0" presId="urn:microsoft.com/office/officeart/2018/2/layout/IconVerticalSolidList"/>
    <dgm:cxn modelId="{EFDB95F1-D51A-4155-87A4-D77C4A13602E}" type="presParOf" srcId="{736AC148-A335-436D-9811-ABE4B17C58C1}" destId="{24B5D19A-3A8B-4487-BB28-D2D0AB3A496B}" srcOrd="3" destOrd="0" presId="urn:microsoft.com/office/officeart/2018/2/layout/IconVerticalSolidList"/>
    <dgm:cxn modelId="{4780C1B6-BE9A-412A-BF11-10ABC81BA0A6}" type="presParOf" srcId="{38C6F25E-0828-43FC-8FA1-8C67E114F85E}" destId="{C570EF94-2FFD-4262-885F-7D0736E0E967}" srcOrd="7" destOrd="0" presId="urn:microsoft.com/office/officeart/2018/2/layout/IconVerticalSolidList"/>
    <dgm:cxn modelId="{033C2905-B458-4F5F-9B26-740A5AF63C11}" type="presParOf" srcId="{38C6F25E-0828-43FC-8FA1-8C67E114F85E}" destId="{A948D888-DBE1-47A0-A66F-15DEED1ED7DA}" srcOrd="8" destOrd="0" presId="urn:microsoft.com/office/officeart/2018/2/layout/IconVerticalSolidList"/>
    <dgm:cxn modelId="{1CD86D9A-761A-46F1-8107-1AB5BF2229ED}" type="presParOf" srcId="{A948D888-DBE1-47A0-A66F-15DEED1ED7DA}" destId="{BB401940-EF06-4A93-BB7B-7657FC232067}" srcOrd="0" destOrd="0" presId="urn:microsoft.com/office/officeart/2018/2/layout/IconVerticalSolidList"/>
    <dgm:cxn modelId="{10D44D79-F45E-45D9-815E-7E8118E2903D}" type="presParOf" srcId="{A948D888-DBE1-47A0-A66F-15DEED1ED7DA}" destId="{2AEB6A1A-8DDA-448B-98AB-D97896FF83EC}" srcOrd="1" destOrd="0" presId="urn:microsoft.com/office/officeart/2018/2/layout/IconVerticalSolidList"/>
    <dgm:cxn modelId="{27E9D4B8-E989-43FA-9091-4389CE666605}" type="presParOf" srcId="{A948D888-DBE1-47A0-A66F-15DEED1ED7DA}" destId="{18F80DD0-064A-4170-81C9-D8AA6C026F24}" srcOrd="2" destOrd="0" presId="urn:microsoft.com/office/officeart/2018/2/layout/IconVerticalSolidList"/>
    <dgm:cxn modelId="{52089123-38C6-4FD5-A4FB-B966D0FD71F6}" type="presParOf" srcId="{A948D888-DBE1-47A0-A66F-15DEED1ED7DA}" destId="{AECC7687-6659-4091-8B07-CAA9A0812D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938A2-5732-4E86-8255-4B0530607E1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3F7D8019-DB15-40ED-ABC4-7149CF512513}">
      <dgm:prSet/>
      <dgm:spPr/>
      <dgm:t>
        <a:bodyPr/>
        <a:lstStyle/>
        <a:p>
          <a:r>
            <a:rPr lang="en-US" dirty="0"/>
            <a:t>Express opinions on whether the financial statements are presented in accordance with GAAP</a:t>
          </a:r>
        </a:p>
      </dgm:t>
    </dgm:pt>
    <dgm:pt modelId="{CCB54E62-53AC-4A15-B4CB-2ACE0CB08AD1}" type="parTrans" cxnId="{384FE7EE-7DE3-4E81-BA12-A1D33D9DAB32}">
      <dgm:prSet/>
      <dgm:spPr/>
      <dgm:t>
        <a:bodyPr/>
        <a:lstStyle/>
        <a:p>
          <a:endParaRPr lang="en-US"/>
        </a:p>
      </dgm:t>
    </dgm:pt>
    <dgm:pt modelId="{03B9ECF4-1885-44A0-B11D-989508E8C4E4}" type="sibTrans" cxnId="{384FE7EE-7DE3-4E81-BA12-A1D33D9DAB32}">
      <dgm:prSet/>
      <dgm:spPr/>
      <dgm:t>
        <a:bodyPr/>
        <a:lstStyle/>
        <a:p>
          <a:endParaRPr lang="en-US"/>
        </a:p>
      </dgm:t>
    </dgm:pt>
    <dgm:pt modelId="{93F5141E-600E-4BDD-A876-8867FDCA4CF6}">
      <dgm:prSet/>
      <dgm:spPr/>
      <dgm:t>
        <a:bodyPr/>
        <a:lstStyle/>
        <a:p>
          <a:r>
            <a:rPr lang="en-US" dirty="0"/>
            <a:t>Provide a report on internal control over financial reporting and compliance with laws, regulations, contracts and grants</a:t>
          </a:r>
        </a:p>
      </dgm:t>
    </dgm:pt>
    <dgm:pt modelId="{DC7CE838-AA08-42F0-9BBC-44E09C071943}" type="parTrans" cxnId="{D61AF10A-568E-454A-BA68-C794B529A485}">
      <dgm:prSet/>
      <dgm:spPr/>
      <dgm:t>
        <a:bodyPr/>
        <a:lstStyle/>
        <a:p>
          <a:endParaRPr lang="en-US"/>
        </a:p>
      </dgm:t>
    </dgm:pt>
    <dgm:pt modelId="{524A0C26-B2C4-4B71-BFDC-298DA47BB162}" type="sibTrans" cxnId="{D61AF10A-568E-454A-BA68-C794B529A485}">
      <dgm:prSet/>
      <dgm:spPr/>
      <dgm:t>
        <a:bodyPr/>
        <a:lstStyle/>
        <a:p>
          <a:endParaRPr lang="en-US"/>
        </a:p>
      </dgm:t>
    </dgm:pt>
    <dgm:pt modelId="{C8285B28-6186-409C-AFAF-BC8FD32C097A}">
      <dgm:prSet/>
      <dgm:spPr/>
      <dgm:t>
        <a:bodyPr/>
        <a:lstStyle/>
        <a:p>
          <a:r>
            <a:rPr lang="en-US" dirty="0"/>
            <a:t>Provide other required communications to those charged with governance (Select Board) and management</a:t>
          </a:r>
        </a:p>
      </dgm:t>
    </dgm:pt>
    <dgm:pt modelId="{2DE51731-C8CA-4C7C-ACD5-E2A2BD1CA93A}" type="parTrans" cxnId="{13769197-F50C-4452-99F9-84F53AB78C2F}">
      <dgm:prSet/>
      <dgm:spPr/>
      <dgm:t>
        <a:bodyPr/>
        <a:lstStyle/>
        <a:p>
          <a:endParaRPr lang="en-US"/>
        </a:p>
      </dgm:t>
    </dgm:pt>
    <dgm:pt modelId="{BF55CE6C-3DC9-4FC3-B6C4-C9094CCB9D4D}" type="sibTrans" cxnId="{13769197-F50C-4452-99F9-84F53AB78C2F}">
      <dgm:prSet/>
      <dgm:spPr/>
      <dgm:t>
        <a:bodyPr/>
        <a:lstStyle/>
        <a:p>
          <a:endParaRPr lang="en-US"/>
        </a:p>
      </dgm:t>
    </dgm:pt>
    <dgm:pt modelId="{7429180D-7AD1-4A26-A36C-E46F37B69CE2}" type="pres">
      <dgm:prSet presAssocID="{96B938A2-5732-4E86-8255-4B0530607E15}" presName="vert0" presStyleCnt="0">
        <dgm:presLayoutVars>
          <dgm:dir/>
          <dgm:animOne val="branch"/>
          <dgm:animLvl val="lvl"/>
        </dgm:presLayoutVars>
      </dgm:prSet>
      <dgm:spPr/>
      <dgm:t>
        <a:bodyPr/>
        <a:lstStyle/>
        <a:p>
          <a:endParaRPr lang="en-US"/>
        </a:p>
      </dgm:t>
    </dgm:pt>
    <dgm:pt modelId="{5FC8A276-A63B-4F59-B772-6EBC28F4E120}" type="pres">
      <dgm:prSet presAssocID="{3F7D8019-DB15-40ED-ABC4-7149CF512513}" presName="thickLine" presStyleLbl="alignNode1" presStyleIdx="0" presStyleCnt="3"/>
      <dgm:spPr/>
    </dgm:pt>
    <dgm:pt modelId="{47D75D3B-E8C2-4AFE-B3A8-F8BD91EF5BC5}" type="pres">
      <dgm:prSet presAssocID="{3F7D8019-DB15-40ED-ABC4-7149CF512513}" presName="horz1" presStyleCnt="0"/>
      <dgm:spPr/>
    </dgm:pt>
    <dgm:pt modelId="{263C6536-C380-4AD9-811F-9B692A55AB8A}" type="pres">
      <dgm:prSet presAssocID="{3F7D8019-DB15-40ED-ABC4-7149CF512513}" presName="tx1" presStyleLbl="revTx" presStyleIdx="0" presStyleCnt="3"/>
      <dgm:spPr/>
      <dgm:t>
        <a:bodyPr/>
        <a:lstStyle/>
        <a:p>
          <a:endParaRPr lang="en-US"/>
        </a:p>
      </dgm:t>
    </dgm:pt>
    <dgm:pt modelId="{EB623664-B6EF-4AE3-B6BA-0C7404697842}" type="pres">
      <dgm:prSet presAssocID="{3F7D8019-DB15-40ED-ABC4-7149CF512513}" presName="vert1" presStyleCnt="0"/>
      <dgm:spPr/>
    </dgm:pt>
    <dgm:pt modelId="{0E7435CA-E212-403F-85A0-A598F00E9E9C}" type="pres">
      <dgm:prSet presAssocID="{93F5141E-600E-4BDD-A876-8867FDCA4CF6}" presName="thickLine" presStyleLbl="alignNode1" presStyleIdx="1" presStyleCnt="3"/>
      <dgm:spPr/>
    </dgm:pt>
    <dgm:pt modelId="{4E6AF017-391E-426F-9B65-032C1FCB9E23}" type="pres">
      <dgm:prSet presAssocID="{93F5141E-600E-4BDD-A876-8867FDCA4CF6}" presName="horz1" presStyleCnt="0"/>
      <dgm:spPr/>
    </dgm:pt>
    <dgm:pt modelId="{7CB0D683-A97A-41B3-AAEE-F4B749A0A9D3}" type="pres">
      <dgm:prSet presAssocID="{93F5141E-600E-4BDD-A876-8867FDCA4CF6}" presName="tx1" presStyleLbl="revTx" presStyleIdx="1" presStyleCnt="3"/>
      <dgm:spPr/>
      <dgm:t>
        <a:bodyPr/>
        <a:lstStyle/>
        <a:p>
          <a:endParaRPr lang="en-US"/>
        </a:p>
      </dgm:t>
    </dgm:pt>
    <dgm:pt modelId="{979ADC55-B64B-49F7-A95D-963866B8F902}" type="pres">
      <dgm:prSet presAssocID="{93F5141E-600E-4BDD-A876-8867FDCA4CF6}" presName="vert1" presStyleCnt="0"/>
      <dgm:spPr/>
    </dgm:pt>
    <dgm:pt modelId="{7612866D-A262-4CA2-91D2-00318E3D3083}" type="pres">
      <dgm:prSet presAssocID="{C8285B28-6186-409C-AFAF-BC8FD32C097A}" presName="thickLine" presStyleLbl="alignNode1" presStyleIdx="2" presStyleCnt="3"/>
      <dgm:spPr/>
    </dgm:pt>
    <dgm:pt modelId="{61D214BA-DECD-47F3-ABBA-12547956A51C}" type="pres">
      <dgm:prSet presAssocID="{C8285B28-6186-409C-AFAF-BC8FD32C097A}" presName="horz1" presStyleCnt="0"/>
      <dgm:spPr/>
    </dgm:pt>
    <dgm:pt modelId="{3C1951A8-D3BF-45EE-9D54-3F116CF9CD2F}" type="pres">
      <dgm:prSet presAssocID="{C8285B28-6186-409C-AFAF-BC8FD32C097A}" presName="tx1" presStyleLbl="revTx" presStyleIdx="2" presStyleCnt="3"/>
      <dgm:spPr/>
      <dgm:t>
        <a:bodyPr/>
        <a:lstStyle/>
        <a:p>
          <a:endParaRPr lang="en-US"/>
        </a:p>
      </dgm:t>
    </dgm:pt>
    <dgm:pt modelId="{E91F6847-8C90-4D5B-A63F-B8D62D8F75EC}" type="pres">
      <dgm:prSet presAssocID="{C8285B28-6186-409C-AFAF-BC8FD32C097A}" presName="vert1" presStyleCnt="0"/>
      <dgm:spPr/>
    </dgm:pt>
  </dgm:ptLst>
  <dgm:cxnLst>
    <dgm:cxn modelId="{001E2BF3-4A9D-44FE-B684-D0B9AC84AD39}" type="presOf" srcId="{93F5141E-600E-4BDD-A876-8867FDCA4CF6}" destId="{7CB0D683-A97A-41B3-AAEE-F4B749A0A9D3}" srcOrd="0" destOrd="0" presId="urn:microsoft.com/office/officeart/2008/layout/LinedList"/>
    <dgm:cxn modelId="{13769197-F50C-4452-99F9-84F53AB78C2F}" srcId="{96B938A2-5732-4E86-8255-4B0530607E15}" destId="{C8285B28-6186-409C-AFAF-BC8FD32C097A}" srcOrd="2" destOrd="0" parTransId="{2DE51731-C8CA-4C7C-ACD5-E2A2BD1CA93A}" sibTransId="{BF55CE6C-3DC9-4FC3-B6C4-C9094CCB9D4D}"/>
    <dgm:cxn modelId="{B455D084-55BB-449C-AB1A-3C5B82CB4695}" type="presOf" srcId="{C8285B28-6186-409C-AFAF-BC8FD32C097A}" destId="{3C1951A8-D3BF-45EE-9D54-3F116CF9CD2F}" srcOrd="0" destOrd="0" presId="urn:microsoft.com/office/officeart/2008/layout/LinedList"/>
    <dgm:cxn modelId="{D61AF10A-568E-454A-BA68-C794B529A485}" srcId="{96B938A2-5732-4E86-8255-4B0530607E15}" destId="{93F5141E-600E-4BDD-A876-8867FDCA4CF6}" srcOrd="1" destOrd="0" parTransId="{DC7CE838-AA08-42F0-9BBC-44E09C071943}" sibTransId="{524A0C26-B2C4-4B71-BFDC-298DA47BB162}"/>
    <dgm:cxn modelId="{F60C4BBE-8290-4AA4-945A-3B77D087122C}" type="presOf" srcId="{96B938A2-5732-4E86-8255-4B0530607E15}" destId="{7429180D-7AD1-4A26-A36C-E46F37B69CE2}" srcOrd="0" destOrd="0" presId="urn:microsoft.com/office/officeart/2008/layout/LinedList"/>
    <dgm:cxn modelId="{384FE7EE-7DE3-4E81-BA12-A1D33D9DAB32}" srcId="{96B938A2-5732-4E86-8255-4B0530607E15}" destId="{3F7D8019-DB15-40ED-ABC4-7149CF512513}" srcOrd="0" destOrd="0" parTransId="{CCB54E62-53AC-4A15-B4CB-2ACE0CB08AD1}" sibTransId="{03B9ECF4-1885-44A0-B11D-989508E8C4E4}"/>
    <dgm:cxn modelId="{7373BC2A-129B-4C8B-ABD6-CF2D8CE215E6}" type="presOf" srcId="{3F7D8019-DB15-40ED-ABC4-7149CF512513}" destId="{263C6536-C380-4AD9-811F-9B692A55AB8A}" srcOrd="0" destOrd="0" presId="urn:microsoft.com/office/officeart/2008/layout/LinedList"/>
    <dgm:cxn modelId="{766FE8E9-6F26-477B-8FA2-8B56D0C58788}" type="presParOf" srcId="{7429180D-7AD1-4A26-A36C-E46F37B69CE2}" destId="{5FC8A276-A63B-4F59-B772-6EBC28F4E120}" srcOrd="0" destOrd="0" presId="urn:microsoft.com/office/officeart/2008/layout/LinedList"/>
    <dgm:cxn modelId="{34E14F0C-4A56-4F6D-BA06-06BC803B8ABE}" type="presParOf" srcId="{7429180D-7AD1-4A26-A36C-E46F37B69CE2}" destId="{47D75D3B-E8C2-4AFE-B3A8-F8BD91EF5BC5}" srcOrd="1" destOrd="0" presId="urn:microsoft.com/office/officeart/2008/layout/LinedList"/>
    <dgm:cxn modelId="{4EAB050C-3BBC-45E9-96A8-7FFCE3F46E88}" type="presParOf" srcId="{47D75D3B-E8C2-4AFE-B3A8-F8BD91EF5BC5}" destId="{263C6536-C380-4AD9-811F-9B692A55AB8A}" srcOrd="0" destOrd="0" presId="urn:microsoft.com/office/officeart/2008/layout/LinedList"/>
    <dgm:cxn modelId="{B2FB1618-B88C-4A9F-A432-9ABB157CD4E9}" type="presParOf" srcId="{47D75D3B-E8C2-4AFE-B3A8-F8BD91EF5BC5}" destId="{EB623664-B6EF-4AE3-B6BA-0C7404697842}" srcOrd="1" destOrd="0" presId="urn:microsoft.com/office/officeart/2008/layout/LinedList"/>
    <dgm:cxn modelId="{20261F2F-A890-45D8-890E-0B1CF2AB99B6}" type="presParOf" srcId="{7429180D-7AD1-4A26-A36C-E46F37B69CE2}" destId="{0E7435CA-E212-403F-85A0-A598F00E9E9C}" srcOrd="2" destOrd="0" presId="urn:microsoft.com/office/officeart/2008/layout/LinedList"/>
    <dgm:cxn modelId="{961F5094-DE62-4B99-A28C-F5BB87543721}" type="presParOf" srcId="{7429180D-7AD1-4A26-A36C-E46F37B69CE2}" destId="{4E6AF017-391E-426F-9B65-032C1FCB9E23}" srcOrd="3" destOrd="0" presId="urn:microsoft.com/office/officeart/2008/layout/LinedList"/>
    <dgm:cxn modelId="{2E9DC966-958D-41D6-8D80-A7A29F3567DF}" type="presParOf" srcId="{4E6AF017-391E-426F-9B65-032C1FCB9E23}" destId="{7CB0D683-A97A-41B3-AAEE-F4B749A0A9D3}" srcOrd="0" destOrd="0" presId="urn:microsoft.com/office/officeart/2008/layout/LinedList"/>
    <dgm:cxn modelId="{6562B96C-83BD-4A30-ACBC-26F05D144F7E}" type="presParOf" srcId="{4E6AF017-391E-426F-9B65-032C1FCB9E23}" destId="{979ADC55-B64B-49F7-A95D-963866B8F902}" srcOrd="1" destOrd="0" presId="urn:microsoft.com/office/officeart/2008/layout/LinedList"/>
    <dgm:cxn modelId="{5A70E2EC-B72A-4824-8429-E5E3FEC3563D}" type="presParOf" srcId="{7429180D-7AD1-4A26-A36C-E46F37B69CE2}" destId="{7612866D-A262-4CA2-91D2-00318E3D3083}" srcOrd="4" destOrd="0" presId="urn:microsoft.com/office/officeart/2008/layout/LinedList"/>
    <dgm:cxn modelId="{E2F83CC3-E94B-4730-B930-21C4D61380D4}" type="presParOf" srcId="{7429180D-7AD1-4A26-A36C-E46F37B69CE2}" destId="{61D214BA-DECD-47F3-ABBA-12547956A51C}" srcOrd="5" destOrd="0" presId="urn:microsoft.com/office/officeart/2008/layout/LinedList"/>
    <dgm:cxn modelId="{09F629F5-9973-4066-A836-1A65509363A8}" type="presParOf" srcId="{61D214BA-DECD-47F3-ABBA-12547956A51C}" destId="{3C1951A8-D3BF-45EE-9D54-3F116CF9CD2F}" srcOrd="0" destOrd="0" presId="urn:microsoft.com/office/officeart/2008/layout/LinedList"/>
    <dgm:cxn modelId="{B0DDFA90-3D64-4E14-BACF-7AFEA8F6680C}" type="presParOf" srcId="{61D214BA-DECD-47F3-ABBA-12547956A51C}" destId="{E91F6847-8C90-4D5B-A63F-B8D62D8F75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938A2-5732-4E86-8255-4B0530607E1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3F7D8019-DB15-40ED-ABC4-7149CF512513}">
      <dgm:prSet custT="1"/>
      <dgm:spPr/>
      <dgm:t>
        <a:bodyPr/>
        <a:lstStyle/>
        <a:p>
          <a:pPr algn="just"/>
          <a:r>
            <a:rPr lang="en-US" sz="2400" dirty="0"/>
            <a:t>Express an opinion on whether the Schedule of Expenditures of Federal Awards is fairly presented in relation to the financial statements as a whole</a:t>
          </a:r>
        </a:p>
        <a:p>
          <a:pPr algn="l"/>
          <a:endParaRPr lang="en-US" sz="2000" dirty="0"/>
        </a:p>
      </dgm:t>
    </dgm:pt>
    <dgm:pt modelId="{CCB54E62-53AC-4A15-B4CB-2ACE0CB08AD1}" type="parTrans" cxnId="{384FE7EE-7DE3-4E81-BA12-A1D33D9DAB32}">
      <dgm:prSet/>
      <dgm:spPr/>
      <dgm:t>
        <a:bodyPr/>
        <a:lstStyle/>
        <a:p>
          <a:endParaRPr lang="en-US"/>
        </a:p>
      </dgm:t>
    </dgm:pt>
    <dgm:pt modelId="{03B9ECF4-1885-44A0-B11D-989508E8C4E4}" type="sibTrans" cxnId="{384FE7EE-7DE3-4E81-BA12-A1D33D9DAB32}">
      <dgm:prSet/>
      <dgm:spPr/>
      <dgm:t>
        <a:bodyPr/>
        <a:lstStyle/>
        <a:p>
          <a:endParaRPr lang="en-US"/>
        </a:p>
      </dgm:t>
    </dgm:pt>
    <dgm:pt modelId="{93F5141E-600E-4BDD-A876-8867FDCA4CF6}">
      <dgm:prSet custT="1"/>
      <dgm:spPr/>
      <dgm:t>
        <a:bodyPr/>
        <a:lstStyle/>
        <a:p>
          <a:pPr algn="just"/>
          <a:r>
            <a:rPr lang="en-US" sz="2400" dirty="0"/>
            <a:t>Provide reports on compliance and internal control over compliance with the direct and material compliance requirements of major federal programs.</a:t>
          </a:r>
        </a:p>
        <a:p>
          <a:pPr algn="l"/>
          <a:endParaRPr lang="en-US" sz="2000" dirty="0"/>
        </a:p>
      </dgm:t>
    </dgm:pt>
    <dgm:pt modelId="{DC7CE838-AA08-42F0-9BBC-44E09C071943}" type="parTrans" cxnId="{D61AF10A-568E-454A-BA68-C794B529A485}">
      <dgm:prSet/>
      <dgm:spPr/>
      <dgm:t>
        <a:bodyPr/>
        <a:lstStyle/>
        <a:p>
          <a:endParaRPr lang="en-US"/>
        </a:p>
      </dgm:t>
    </dgm:pt>
    <dgm:pt modelId="{524A0C26-B2C4-4B71-BFDC-298DA47BB162}" type="sibTrans" cxnId="{D61AF10A-568E-454A-BA68-C794B529A485}">
      <dgm:prSet/>
      <dgm:spPr/>
      <dgm:t>
        <a:bodyPr/>
        <a:lstStyle/>
        <a:p>
          <a:endParaRPr lang="en-US"/>
        </a:p>
      </dgm:t>
    </dgm:pt>
    <dgm:pt modelId="{C8285B28-6186-409C-AFAF-BC8FD32C097A}">
      <dgm:prSet custT="1"/>
      <dgm:spPr/>
      <dgm:t>
        <a:bodyPr/>
        <a:lstStyle/>
        <a:p>
          <a:r>
            <a:rPr lang="en-US" sz="2400" dirty="0"/>
            <a:t>Provide a schedule of findings and questioned costs</a:t>
          </a:r>
        </a:p>
        <a:p>
          <a:endParaRPr lang="en-US" sz="3000" dirty="0"/>
        </a:p>
      </dgm:t>
    </dgm:pt>
    <dgm:pt modelId="{2DE51731-C8CA-4C7C-ACD5-E2A2BD1CA93A}" type="parTrans" cxnId="{13769197-F50C-4452-99F9-84F53AB78C2F}">
      <dgm:prSet/>
      <dgm:spPr/>
      <dgm:t>
        <a:bodyPr/>
        <a:lstStyle/>
        <a:p>
          <a:endParaRPr lang="en-US"/>
        </a:p>
      </dgm:t>
    </dgm:pt>
    <dgm:pt modelId="{BF55CE6C-3DC9-4FC3-B6C4-C9094CCB9D4D}" type="sibTrans" cxnId="{13769197-F50C-4452-99F9-84F53AB78C2F}">
      <dgm:prSet/>
      <dgm:spPr/>
      <dgm:t>
        <a:bodyPr/>
        <a:lstStyle/>
        <a:p>
          <a:endParaRPr lang="en-US"/>
        </a:p>
      </dgm:t>
    </dgm:pt>
    <dgm:pt modelId="{7429180D-7AD1-4A26-A36C-E46F37B69CE2}" type="pres">
      <dgm:prSet presAssocID="{96B938A2-5732-4E86-8255-4B0530607E15}" presName="vert0" presStyleCnt="0">
        <dgm:presLayoutVars>
          <dgm:dir/>
          <dgm:animOne val="branch"/>
          <dgm:animLvl val="lvl"/>
        </dgm:presLayoutVars>
      </dgm:prSet>
      <dgm:spPr/>
      <dgm:t>
        <a:bodyPr/>
        <a:lstStyle/>
        <a:p>
          <a:endParaRPr lang="en-US"/>
        </a:p>
      </dgm:t>
    </dgm:pt>
    <dgm:pt modelId="{5FC8A276-A63B-4F59-B772-6EBC28F4E120}" type="pres">
      <dgm:prSet presAssocID="{3F7D8019-DB15-40ED-ABC4-7149CF512513}" presName="thickLine" presStyleLbl="alignNode1" presStyleIdx="0" presStyleCnt="3"/>
      <dgm:spPr/>
    </dgm:pt>
    <dgm:pt modelId="{47D75D3B-E8C2-4AFE-B3A8-F8BD91EF5BC5}" type="pres">
      <dgm:prSet presAssocID="{3F7D8019-DB15-40ED-ABC4-7149CF512513}" presName="horz1" presStyleCnt="0"/>
      <dgm:spPr/>
    </dgm:pt>
    <dgm:pt modelId="{263C6536-C380-4AD9-811F-9B692A55AB8A}" type="pres">
      <dgm:prSet presAssocID="{3F7D8019-DB15-40ED-ABC4-7149CF512513}" presName="tx1" presStyleLbl="revTx" presStyleIdx="0" presStyleCnt="3"/>
      <dgm:spPr/>
      <dgm:t>
        <a:bodyPr/>
        <a:lstStyle/>
        <a:p>
          <a:endParaRPr lang="en-US"/>
        </a:p>
      </dgm:t>
    </dgm:pt>
    <dgm:pt modelId="{EB623664-B6EF-4AE3-B6BA-0C7404697842}" type="pres">
      <dgm:prSet presAssocID="{3F7D8019-DB15-40ED-ABC4-7149CF512513}" presName="vert1" presStyleCnt="0"/>
      <dgm:spPr/>
    </dgm:pt>
    <dgm:pt modelId="{0E7435CA-E212-403F-85A0-A598F00E9E9C}" type="pres">
      <dgm:prSet presAssocID="{93F5141E-600E-4BDD-A876-8867FDCA4CF6}" presName="thickLine" presStyleLbl="alignNode1" presStyleIdx="1" presStyleCnt="3"/>
      <dgm:spPr/>
    </dgm:pt>
    <dgm:pt modelId="{4E6AF017-391E-426F-9B65-032C1FCB9E23}" type="pres">
      <dgm:prSet presAssocID="{93F5141E-600E-4BDD-A876-8867FDCA4CF6}" presName="horz1" presStyleCnt="0"/>
      <dgm:spPr/>
    </dgm:pt>
    <dgm:pt modelId="{7CB0D683-A97A-41B3-AAEE-F4B749A0A9D3}" type="pres">
      <dgm:prSet presAssocID="{93F5141E-600E-4BDD-A876-8867FDCA4CF6}" presName="tx1" presStyleLbl="revTx" presStyleIdx="1" presStyleCnt="3"/>
      <dgm:spPr/>
      <dgm:t>
        <a:bodyPr/>
        <a:lstStyle/>
        <a:p>
          <a:endParaRPr lang="en-US"/>
        </a:p>
      </dgm:t>
    </dgm:pt>
    <dgm:pt modelId="{979ADC55-B64B-49F7-A95D-963866B8F902}" type="pres">
      <dgm:prSet presAssocID="{93F5141E-600E-4BDD-A876-8867FDCA4CF6}" presName="vert1" presStyleCnt="0"/>
      <dgm:spPr/>
    </dgm:pt>
    <dgm:pt modelId="{7612866D-A262-4CA2-91D2-00318E3D3083}" type="pres">
      <dgm:prSet presAssocID="{C8285B28-6186-409C-AFAF-BC8FD32C097A}" presName="thickLine" presStyleLbl="alignNode1" presStyleIdx="2" presStyleCnt="3"/>
      <dgm:spPr/>
    </dgm:pt>
    <dgm:pt modelId="{61D214BA-DECD-47F3-ABBA-12547956A51C}" type="pres">
      <dgm:prSet presAssocID="{C8285B28-6186-409C-AFAF-BC8FD32C097A}" presName="horz1" presStyleCnt="0"/>
      <dgm:spPr/>
    </dgm:pt>
    <dgm:pt modelId="{3C1951A8-D3BF-45EE-9D54-3F116CF9CD2F}" type="pres">
      <dgm:prSet presAssocID="{C8285B28-6186-409C-AFAF-BC8FD32C097A}" presName="tx1" presStyleLbl="revTx" presStyleIdx="2" presStyleCnt="3"/>
      <dgm:spPr/>
      <dgm:t>
        <a:bodyPr/>
        <a:lstStyle/>
        <a:p>
          <a:endParaRPr lang="en-US"/>
        </a:p>
      </dgm:t>
    </dgm:pt>
    <dgm:pt modelId="{E91F6847-8C90-4D5B-A63F-B8D62D8F75EC}" type="pres">
      <dgm:prSet presAssocID="{C8285B28-6186-409C-AFAF-BC8FD32C097A}" presName="vert1" presStyleCnt="0"/>
      <dgm:spPr/>
    </dgm:pt>
  </dgm:ptLst>
  <dgm:cxnLst>
    <dgm:cxn modelId="{001E2BF3-4A9D-44FE-B684-D0B9AC84AD39}" type="presOf" srcId="{93F5141E-600E-4BDD-A876-8867FDCA4CF6}" destId="{7CB0D683-A97A-41B3-AAEE-F4B749A0A9D3}" srcOrd="0" destOrd="0" presId="urn:microsoft.com/office/officeart/2008/layout/LinedList"/>
    <dgm:cxn modelId="{13769197-F50C-4452-99F9-84F53AB78C2F}" srcId="{96B938A2-5732-4E86-8255-4B0530607E15}" destId="{C8285B28-6186-409C-AFAF-BC8FD32C097A}" srcOrd="2" destOrd="0" parTransId="{2DE51731-C8CA-4C7C-ACD5-E2A2BD1CA93A}" sibTransId="{BF55CE6C-3DC9-4FC3-B6C4-C9094CCB9D4D}"/>
    <dgm:cxn modelId="{B455D084-55BB-449C-AB1A-3C5B82CB4695}" type="presOf" srcId="{C8285B28-6186-409C-AFAF-BC8FD32C097A}" destId="{3C1951A8-D3BF-45EE-9D54-3F116CF9CD2F}" srcOrd="0" destOrd="0" presId="urn:microsoft.com/office/officeart/2008/layout/LinedList"/>
    <dgm:cxn modelId="{D61AF10A-568E-454A-BA68-C794B529A485}" srcId="{96B938A2-5732-4E86-8255-4B0530607E15}" destId="{93F5141E-600E-4BDD-A876-8867FDCA4CF6}" srcOrd="1" destOrd="0" parTransId="{DC7CE838-AA08-42F0-9BBC-44E09C071943}" sibTransId="{524A0C26-B2C4-4B71-BFDC-298DA47BB162}"/>
    <dgm:cxn modelId="{F60C4BBE-8290-4AA4-945A-3B77D087122C}" type="presOf" srcId="{96B938A2-5732-4E86-8255-4B0530607E15}" destId="{7429180D-7AD1-4A26-A36C-E46F37B69CE2}" srcOrd="0" destOrd="0" presId="urn:microsoft.com/office/officeart/2008/layout/LinedList"/>
    <dgm:cxn modelId="{384FE7EE-7DE3-4E81-BA12-A1D33D9DAB32}" srcId="{96B938A2-5732-4E86-8255-4B0530607E15}" destId="{3F7D8019-DB15-40ED-ABC4-7149CF512513}" srcOrd="0" destOrd="0" parTransId="{CCB54E62-53AC-4A15-B4CB-2ACE0CB08AD1}" sibTransId="{03B9ECF4-1885-44A0-B11D-989508E8C4E4}"/>
    <dgm:cxn modelId="{7373BC2A-129B-4C8B-ABD6-CF2D8CE215E6}" type="presOf" srcId="{3F7D8019-DB15-40ED-ABC4-7149CF512513}" destId="{263C6536-C380-4AD9-811F-9B692A55AB8A}" srcOrd="0" destOrd="0" presId="urn:microsoft.com/office/officeart/2008/layout/LinedList"/>
    <dgm:cxn modelId="{766FE8E9-6F26-477B-8FA2-8B56D0C58788}" type="presParOf" srcId="{7429180D-7AD1-4A26-A36C-E46F37B69CE2}" destId="{5FC8A276-A63B-4F59-B772-6EBC28F4E120}" srcOrd="0" destOrd="0" presId="urn:microsoft.com/office/officeart/2008/layout/LinedList"/>
    <dgm:cxn modelId="{34E14F0C-4A56-4F6D-BA06-06BC803B8ABE}" type="presParOf" srcId="{7429180D-7AD1-4A26-A36C-E46F37B69CE2}" destId="{47D75D3B-E8C2-4AFE-B3A8-F8BD91EF5BC5}" srcOrd="1" destOrd="0" presId="urn:microsoft.com/office/officeart/2008/layout/LinedList"/>
    <dgm:cxn modelId="{4EAB050C-3BBC-45E9-96A8-7FFCE3F46E88}" type="presParOf" srcId="{47D75D3B-E8C2-4AFE-B3A8-F8BD91EF5BC5}" destId="{263C6536-C380-4AD9-811F-9B692A55AB8A}" srcOrd="0" destOrd="0" presId="urn:microsoft.com/office/officeart/2008/layout/LinedList"/>
    <dgm:cxn modelId="{B2FB1618-B88C-4A9F-A432-9ABB157CD4E9}" type="presParOf" srcId="{47D75D3B-E8C2-4AFE-B3A8-F8BD91EF5BC5}" destId="{EB623664-B6EF-4AE3-B6BA-0C7404697842}" srcOrd="1" destOrd="0" presId="urn:microsoft.com/office/officeart/2008/layout/LinedList"/>
    <dgm:cxn modelId="{20261F2F-A890-45D8-890E-0B1CF2AB99B6}" type="presParOf" srcId="{7429180D-7AD1-4A26-A36C-E46F37B69CE2}" destId="{0E7435CA-E212-403F-85A0-A598F00E9E9C}" srcOrd="2" destOrd="0" presId="urn:microsoft.com/office/officeart/2008/layout/LinedList"/>
    <dgm:cxn modelId="{961F5094-DE62-4B99-A28C-F5BB87543721}" type="presParOf" srcId="{7429180D-7AD1-4A26-A36C-E46F37B69CE2}" destId="{4E6AF017-391E-426F-9B65-032C1FCB9E23}" srcOrd="3" destOrd="0" presId="urn:microsoft.com/office/officeart/2008/layout/LinedList"/>
    <dgm:cxn modelId="{2E9DC966-958D-41D6-8D80-A7A29F3567DF}" type="presParOf" srcId="{4E6AF017-391E-426F-9B65-032C1FCB9E23}" destId="{7CB0D683-A97A-41B3-AAEE-F4B749A0A9D3}" srcOrd="0" destOrd="0" presId="urn:microsoft.com/office/officeart/2008/layout/LinedList"/>
    <dgm:cxn modelId="{6562B96C-83BD-4A30-ACBC-26F05D144F7E}" type="presParOf" srcId="{4E6AF017-391E-426F-9B65-032C1FCB9E23}" destId="{979ADC55-B64B-49F7-A95D-963866B8F902}" srcOrd="1" destOrd="0" presId="urn:microsoft.com/office/officeart/2008/layout/LinedList"/>
    <dgm:cxn modelId="{5A70E2EC-B72A-4824-8429-E5E3FEC3563D}" type="presParOf" srcId="{7429180D-7AD1-4A26-A36C-E46F37B69CE2}" destId="{7612866D-A262-4CA2-91D2-00318E3D3083}" srcOrd="4" destOrd="0" presId="urn:microsoft.com/office/officeart/2008/layout/LinedList"/>
    <dgm:cxn modelId="{E2F83CC3-E94B-4730-B930-21C4D61380D4}" type="presParOf" srcId="{7429180D-7AD1-4A26-A36C-E46F37B69CE2}" destId="{61D214BA-DECD-47F3-ABBA-12547956A51C}" srcOrd="5" destOrd="0" presId="urn:microsoft.com/office/officeart/2008/layout/LinedList"/>
    <dgm:cxn modelId="{09F629F5-9973-4066-A836-1A65509363A8}" type="presParOf" srcId="{61D214BA-DECD-47F3-ABBA-12547956A51C}" destId="{3C1951A8-D3BF-45EE-9D54-3F116CF9CD2F}" srcOrd="0" destOrd="0" presId="urn:microsoft.com/office/officeart/2008/layout/LinedList"/>
    <dgm:cxn modelId="{B0DDFA90-3D64-4E14-BACF-7AFEA8F6680C}" type="presParOf" srcId="{61D214BA-DECD-47F3-ABBA-12547956A51C}" destId="{E91F6847-8C90-4D5B-A63F-B8D62D8F75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E354C8-2DF9-4D32-9716-7450F089A2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EB02B80-05FA-4840-84DF-D6426CD13E14}">
      <dgm:prSet/>
      <dgm:spPr/>
      <dgm:t>
        <a:bodyPr/>
        <a:lstStyle/>
        <a:p>
          <a:r>
            <a:rPr lang="en-US" b="0" i="0" baseline="0" dirty="0"/>
            <a:t>Independent Auditors’ Report on the Financial Statements (Page 1)</a:t>
          </a:r>
          <a:endParaRPr lang="en-US" dirty="0"/>
        </a:p>
      </dgm:t>
    </dgm:pt>
    <dgm:pt modelId="{83915533-59EF-40D7-8821-F700772943D7}" type="parTrans" cxnId="{52412CBD-D863-4EFB-B844-2434D8FDC8BA}">
      <dgm:prSet/>
      <dgm:spPr/>
      <dgm:t>
        <a:bodyPr/>
        <a:lstStyle/>
        <a:p>
          <a:endParaRPr lang="en-US"/>
        </a:p>
      </dgm:t>
    </dgm:pt>
    <dgm:pt modelId="{9DF60F70-5FD1-4DA8-94A2-7858D8010386}" type="sibTrans" cxnId="{52412CBD-D863-4EFB-B844-2434D8FDC8BA}">
      <dgm:prSet/>
      <dgm:spPr/>
      <dgm:t>
        <a:bodyPr/>
        <a:lstStyle/>
        <a:p>
          <a:endParaRPr lang="en-US"/>
        </a:p>
      </dgm:t>
    </dgm:pt>
    <dgm:pt modelId="{28A51C65-26A8-4539-B58D-06E0F41CAE93}">
      <dgm:prSet/>
      <dgm:spPr/>
      <dgm:t>
        <a:bodyPr/>
        <a:lstStyle/>
        <a:p>
          <a:r>
            <a:rPr lang="en-US" b="0" i="0" baseline="0" dirty="0"/>
            <a:t>Unmodified “clean” opinion on the financial statements (Best opinion available)</a:t>
          </a:r>
          <a:endParaRPr lang="en-US" dirty="0"/>
        </a:p>
      </dgm:t>
    </dgm:pt>
    <dgm:pt modelId="{F6EA80C5-E9FF-4B24-BF63-A47913E77042}" type="parTrans" cxnId="{CCCC117B-AA2C-4695-8FD5-F124D0B57220}">
      <dgm:prSet/>
      <dgm:spPr/>
      <dgm:t>
        <a:bodyPr/>
        <a:lstStyle/>
        <a:p>
          <a:endParaRPr lang="en-US"/>
        </a:p>
      </dgm:t>
    </dgm:pt>
    <dgm:pt modelId="{651B763A-CC71-4ABB-93DA-DD1039A72152}" type="sibTrans" cxnId="{CCCC117B-AA2C-4695-8FD5-F124D0B57220}">
      <dgm:prSet/>
      <dgm:spPr/>
      <dgm:t>
        <a:bodyPr/>
        <a:lstStyle/>
        <a:p>
          <a:endParaRPr lang="en-US"/>
        </a:p>
      </dgm:t>
    </dgm:pt>
    <dgm:pt modelId="{263B4DD6-5263-4DF5-BED4-CC13AC2B180D}">
      <dgm:prSet/>
      <dgm:spPr/>
      <dgm:t>
        <a:bodyPr/>
        <a:lstStyle/>
        <a:p>
          <a:r>
            <a:rPr lang="en-US"/>
            <a:t>Independent Auditors’ Report on Internal Control and Compliance </a:t>
          </a:r>
        </a:p>
      </dgm:t>
    </dgm:pt>
    <dgm:pt modelId="{D594767B-D5AA-43BD-AFA7-A5C4B72602BB}" type="parTrans" cxnId="{8C03023D-115E-4CAF-8721-4420BB451946}">
      <dgm:prSet/>
      <dgm:spPr/>
      <dgm:t>
        <a:bodyPr/>
        <a:lstStyle/>
        <a:p>
          <a:endParaRPr lang="en-US"/>
        </a:p>
      </dgm:t>
    </dgm:pt>
    <dgm:pt modelId="{062F002C-15A8-43F5-85C1-A39C1E23A0FA}" type="sibTrans" cxnId="{8C03023D-115E-4CAF-8721-4420BB451946}">
      <dgm:prSet/>
      <dgm:spPr/>
      <dgm:t>
        <a:bodyPr/>
        <a:lstStyle/>
        <a:p>
          <a:endParaRPr lang="en-US"/>
        </a:p>
      </dgm:t>
    </dgm:pt>
    <dgm:pt modelId="{D6F762FD-F1EF-4959-AE0B-9A093C943363}">
      <dgm:prSet/>
      <dgm:spPr/>
      <dgm:t>
        <a:bodyPr/>
        <a:lstStyle/>
        <a:p>
          <a:r>
            <a:rPr lang="en-US" dirty="0"/>
            <a:t>No findings reported</a:t>
          </a:r>
        </a:p>
      </dgm:t>
    </dgm:pt>
    <dgm:pt modelId="{24B35993-674C-40A8-8822-DA2F328A7357}" type="parTrans" cxnId="{B0D5E75B-9F39-4117-8C6A-99E9658250B1}">
      <dgm:prSet/>
      <dgm:spPr/>
      <dgm:t>
        <a:bodyPr/>
        <a:lstStyle/>
        <a:p>
          <a:endParaRPr lang="en-US"/>
        </a:p>
      </dgm:t>
    </dgm:pt>
    <dgm:pt modelId="{B774E3E4-9792-409A-9D39-3161DE762D44}" type="sibTrans" cxnId="{B0D5E75B-9F39-4117-8C6A-99E9658250B1}">
      <dgm:prSet/>
      <dgm:spPr/>
      <dgm:t>
        <a:bodyPr/>
        <a:lstStyle/>
        <a:p>
          <a:endParaRPr lang="en-US"/>
        </a:p>
      </dgm:t>
    </dgm:pt>
    <dgm:pt modelId="{F93494F5-A55C-4904-928E-D7872FB4C5A4}">
      <dgm:prSet/>
      <dgm:spPr/>
      <dgm:t>
        <a:bodyPr/>
        <a:lstStyle/>
        <a:p>
          <a:r>
            <a:rPr lang="en-US"/>
            <a:t>Governance Communication Letter</a:t>
          </a:r>
        </a:p>
      </dgm:t>
    </dgm:pt>
    <dgm:pt modelId="{70B268E3-2E47-4C03-95AC-5BE1CE1A7121}" type="parTrans" cxnId="{5E17B378-01E0-4DCD-88A3-C1454B0D6BE7}">
      <dgm:prSet/>
      <dgm:spPr/>
      <dgm:t>
        <a:bodyPr/>
        <a:lstStyle/>
        <a:p>
          <a:endParaRPr lang="en-US"/>
        </a:p>
      </dgm:t>
    </dgm:pt>
    <dgm:pt modelId="{41CD894F-BA1D-45D4-ABE3-3CC021FFF4DC}" type="sibTrans" cxnId="{5E17B378-01E0-4DCD-88A3-C1454B0D6BE7}">
      <dgm:prSet/>
      <dgm:spPr/>
      <dgm:t>
        <a:bodyPr/>
        <a:lstStyle/>
        <a:p>
          <a:endParaRPr lang="en-US"/>
        </a:p>
      </dgm:t>
    </dgm:pt>
    <dgm:pt modelId="{DAA5B872-FE59-4272-8424-C837956FF8B3}">
      <dgm:prSet/>
      <dgm:spPr/>
      <dgm:t>
        <a:bodyPr/>
        <a:lstStyle/>
        <a:p>
          <a:r>
            <a:rPr lang="en-US" b="0" i="0" baseline="0" dirty="0"/>
            <a:t>Distributed in a separate communication (to be discussed)</a:t>
          </a:r>
          <a:endParaRPr lang="en-US" dirty="0"/>
        </a:p>
      </dgm:t>
    </dgm:pt>
    <dgm:pt modelId="{1A9F33FC-78EF-4E77-A3F2-4FFED726B6F3}" type="parTrans" cxnId="{286D3BBC-80D7-411D-A9A4-5F2D4A6EAF9E}">
      <dgm:prSet/>
      <dgm:spPr/>
      <dgm:t>
        <a:bodyPr/>
        <a:lstStyle/>
        <a:p>
          <a:endParaRPr lang="en-US"/>
        </a:p>
      </dgm:t>
    </dgm:pt>
    <dgm:pt modelId="{CC429ADC-6A17-441E-A20D-1F261ADB38CA}" type="sibTrans" cxnId="{286D3BBC-80D7-411D-A9A4-5F2D4A6EAF9E}">
      <dgm:prSet/>
      <dgm:spPr/>
      <dgm:t>
        <a:bodyPr/>
        <a:lstStyle/>
        <a:p>
          <a:endParaRPr lang="en-US"/>
        </a:p>
      </dgm:t>
    </dgm:pt>
    <dgm:pt modelId="{B15FD204-8AEA-4CF7-99F7-794A21C5292A}">
      <dgm:prSet/>
      <dgm:spPr/>
      <dgm:t>
        <a:bodyPr/>
        <a:lstStyle/>
        <a:p>
          <a:r>
            <a:rPr lang="en-US" dirty="0"/>
            <a:t>Dated November 30, 2023</a:t>
          </a:r>
        </a:p>
      </dgm:t>
    </dgm:pt>
    <dgm:pt modelId="{18CB1E0F-9AFF-469E-9222-FDA5B3E68607}" type="parTrans" cxnId="{8B452D75-1DE1-44A6-8752-6006A03214E8}">
      <dgm:prSet/>
      <dgm:spPr/>
    </dgm:pt>
    <dgm:pt modelId="{3A3AA921-6938-481B-A4F1-15796CF0EFD7}" type="sibTrans" cxnId="{8B452D75-1DE1-44A6-8752-6006A03214E8}">
      <dgm:prSet/>
      <dgm:spPr/>
    </dgm:pt>
    <dgm:pt modelId="{ED7206DF-9C90-4CD8-868D-9CBFEADF451E}" type="pres">
      <dgm:prSet presAssocID="{DFE354C8-2DF9-4D32-9716-7450F089A2AD}" presName="Name0" presStyleCnt="0">
        <dgm:presLayoutVars>
          <dgm:dir/>
          <dgm:animLvl val="lvl"/>
          <dgm:resizeHandles val="exact"/>
        </dgm:presLayoutVars>
      </dgm:prSet>
      <dgm:spPr/>
      <dgm:t>
        <a:bodyPr/>
        <a:lstStyle/>
        <a:p>
          <a:endParaRPr lang="en-US"/>
        </a:p>
      </dgm:t>
    </dgm:pt>
    <dgm:pt modelId="{158CD93C-8858-4629-AF24-5DBDC1AFD3C3}" type="pres">
      <dgm:prSet presAssocID="{9EB02B80-05FA-4840-84DF-D6426CD13E14}" presName="linNode" presStyleCnt="0"/>
      <dgm:spPr/>
    </dgm:pt>
    <dgm:pt modelId="{619841E6-C994-4E64-A944-008E9F400655}" type="pres">
      <dgm:prSet presAssocID="{9EB02B80-05FA-4840-84DF-D6426CD13E14}" presName="parentText" presStyleLbl="node1" presStyleIdx="0" presStyleCnt="3">
        <dgm:presLayoutVars>
          <dgm:chMax val="1"/>
          <dgm:bulletEnabled val="1"/>
        </dgm:presLayoutVars>
      </dgm:prSet>
      <dgm:spPr/>
      <dgm:t>
        <a:bodyPr/>
        <a:lstStyle/>
        <a:p>
          <a:endParaRPr lang="en-US"/>
        </a:p>
      </dgm:t>
    </dgm:pt>
    <dgm:pt modelId="{85EACECD-B2F4-409A-8437-C62B774D2970}" type="pres">
      <dgm:prSet presAssocID="{9EB02B80-05FA-4840-84DF-D6426CD13E14}" presName="descendantText" presStyleLbl="alignAccFollowNode1" presStyleIdx="0" presStyleCnt="3">
        <dgm:presLayoutVars>
          <dgm:bulletEnabled val="1"/>
        </dgm:presLayoutVars>
      </dgm:prSet>
      <dgm:spPr/>
      <dgm:t>
        <a:bodyPr/>
        <a:lstStyle/>
        <a:p>
          <a:endParaRPr lang="en-US"/>
        </a:p>
      </dgm:t>
    </dgm:pt>
    <dgm:pt modelId="{469CA7DC-FFF1-42B9-9C22-E6327592265C}" type="pres">
      <dgm:prSet presAssocID="{9DF60F70-5FD1-4DA8-94A2-7858D8010386}" presName="sp" presStyleCnt="0"/>
      <dgm:spPr/>
    </dgm:pt>
    <dgm:pt modelId="{0FF91F2D-9AE2-4F96-B373-CD739936DD86}" type="pres">
      <dgm:prSet presAssocID="{263B4DD6-5263-4DF5-BED4-CC13AC2B180D}" presName="linNode" presStyleCnt="0"/>
      <dgm:spPr/>
    </dgm:pt>
    <dgm:pt modelId="{53EE6909-9E02-4665-8699-41DF41C438C2}" type="pres">
      <dgm:prSet presAssocID="{263B4DD6-5263-4DF5-BED4-CC13AC2B180D}" presName="parentText" presStyleLbl="node1" presStyleIdx="1" presStyleCnt="3">
        <dgm:presLayoutVars>
          <dgm:chMax val="1"/>
          <dgm:bulletEnabled val="1"/>
        </dgm:presLayoutVars>
      </dgm:prSet>
      <dgm:spPr/>
      <dgm:t>
        <a:bodyPr/>
        <a:lstStyle/>
        <a:p>
          <a:endParaRPr lang="en-US"/>
        </a:p>
      </dgm:t>
    </dgm:pt>
    <dgm:pt modelId="{7DDBAB8D-DC2C-4C46-A9B7-EFBF75D8F680}" type="pres">
      <dgm:prSet presAssocID="{263B4DD6-5263-4DF5-BED4-CC13AC2B180D}" presName="descendantText" presStyleLbl="alignAccFollowNode1" presStyleIdx="1" presStyleCnt="3">
        <dgm:presLayoutVars>
          <dgm:bulletEnabled val="1"/>
        </dgm:presLayoutVars>
      </dgm:prSet>
      <dgm:spPr/>
      <dgm:t>
        <a:bodyPr/>
        <a:lstStyle/>
        <a:p>
          <a:endParaRPr lang="en-US"/>
        </a:p>
      </dgm:t>
    </dgm:pt>
    <dgm:pt modelId="{28F5F2F1-D35B-49B6-B4E3-6246194F2CAF}" type="pres">
      <dgm:prSet presAssocID="{062F002C-15A8-43F5-85C1-A39C1E23A0FA}" presName="sp" presStyleCnt="0"/>
      <dgm:spPr/>
    </dgm:pt>
    <dgm:pt modelId="{8A103D3D-E962-40CB-B06F-C07314C04C05}" type="pres">
      <dgm:prSet presAssocID="{F93494F5-A55C-4904-928E-D7872FB4C5A4}" presName="linNode" presStyleCnt="0"/>
      <dgm:spPr/>
    </dgm:pt>
    <dgm:pt modelId="{1E5784A0-4E89-42A1-867F-397B474BBC43}" type="pres">
      <dgm:prSet presAssocID="{F93494F5-A55C-4904-928E-D7872FB4C5A4}" presName="parentText" presStyleLbl="node1" presStyleIdx="2" presStyleCnt="3">
        <dgm:presLayoutVars>
          <dgm:chMax val="1"/>
          <dgm:bulletEnabled val="1"/>
        </dgm:presLayoutVars>
      </dgm:prSet>
      <dgm:spPr/>
      <dgm:t>
        <a:bodyPr/>
        <a:lstStyle/>
        <a:p>
          <a:endParaRPr lang="en-US"/>
        </a:p>
      </dgm:t>
    </dgm:pt>
    <dgm:pt modelId="{5A6E563A-E7BB-4D01-9842-A348753E07A4}" type="pres">
      <dgm:prSet presAssocID="{F93494F5-A55C-4904-928E-D7872FB4C5A4}" presName="descendantText" presStyleLbl="alignAccFollowNode1" presStyleIdx="2" presStyleCnt="3">
        <dgm:presLayoutVars>
          <dgm:bulletEnabled val="1"/>
        </dgm:presLayoutVars>
      </dgm:prSet>
      <dgm:spPr/>
      <dgm:t>
        <a:bodyPr/>
        <a:lstStyle/>
        <a:p>
          <a:endParaRPr lang="en-US"/>
        </a:p>
      </dgm:t>
    </dgm:pt>
  </dgm:ptLst>
  <dgm:cxnLst>
    <dgm:cxn modelId="{CCCC117B-AA2C-4695-8FD5-F124D0B57220}" srcId="{9EB02B80-05FA-4840-84DF-D6426CD13E14}" destId="{28A51C65-26A8-4539-B58D-06E0F41CAE93}" srcOrd="0" destOrd="0" parTransId="{F6EA80C5-E9FF-4B24-BF63-A47913E77042}" sibTransId="{651B763A-CC71-4ABB-93DA-DD1039A72152}"/>
    <dgm:cxn modelId="{5E17B378-01E0-4DCD-88A3-C1454B0D6BE7}" srcId="{DFE354C8-2DF9-4D32-9716-7450F089A2AD}" destId="{F93494F5-A55C-4904-928E-D7872FB4C5A4}" srcOrd="2" destOrd="0" parTransId="{70B268E3-2E47-4C03-95AC-5BE1CE1A7121}" sibTransId="{41CD894F-BA1D-45D4-ABE3-3CC021FFF4DC}"/>
    <dgm:cxn modelId="{52412CBD-D863-4EFB-B844-2434D8FDC8BA}" srcId="{DFE354C8-2DF9-4D32-9716-7450F089A2AD}" destId="{9EB02B80-05FA-4840-84DF-D6426CD13E14}" srcOrd="0" destOrd="0" parTransId="{83915533-59EF-40D7-8821-F700772943D7}" sibTransId="{9DF60F70-5FD1-4DA8-94A2-7858D8010386}"/>
    <dgm:cxn modelId="{8B452D75-1DE1-44A6-8752-6006A03214E8}" srcId="{9EB02B80-05FA-4840-84DF-D6426CD13E14}" destId="{B15FD204-8AEA-4CF7-99F7-794A21C5292A}" srcOrd="1" destOrd="0" parTransId="{18CB1E0F-9AFF-469E-9222-FDA5B3E68607}" sibTransId="{3A3AA921-6938-481B-A4F1-15796CF0EFD7}"/>
    <dgm:cxn modelId="{286D3BBC-80D7-411D-A9A4-5F2D4A6EAF9E}" srcId="{F93494F5-A55C-4904-928E-D7872FB4C5A4}" destId="{DAA5B872-FE59-4272-8424-C837956FF8B3}" srcOrd="0" destOrd="0" parTransId="{1A9F33FC-78EF-4E77-A3F2-4FFED726B6F3}" sibTransId="{CC429ADC-6A17-441E-A20D-1F261ADB38CA}"/>
    <dgm:cxn modelId="{650F121A-081B-4F66-AD10-42B6DC4ACA30}" type="presOf" srcId="{DAA5B872-FE59-4272-8424-C837956FF8B3}" destId="{5A6E563A-E7BB-4D01-9842-A348753E07A4}" srcOrd="0" destOrd="0" presId="urn:microsoft.com/office/officeart/2005/8/layout/vList5"/>
    <dgm:cxn modelId="{84FFB215-DCC2-4F0F-BC9A-1A716A991CCB}" type="presOf" srcId="{F93494F5-A55C-4904-928E-D7872FB4C5A4}" destId="{1E5784A0-4E89-42A1-867F-397B474BBC43}" srcOrd="0" destOrd="0" presId="urn:microsoft.com/office/officeart/2005/8/layout/vList5"/>
    <dgm:cxn modelId="{48668368-211C-4518-AECB-D9BDF7904158}" type="presOf" srcId="{28A51C65-26A8-4539-B58D-06E0F41CAE93}" destId="{85EACECD-B2F4-409A-8437-C62B774D2970}" srcOrd="0" destOrd="0" presId="urn:microsoft.com/office/officeart/2005/8/layout/vList5"/>
    <dgm:cxn modelId="{B0D5E75B-9F39-4117-8C6A-99E9658250B1}" srcId="{263B4DD6-5263-4DF5-BED4-CC13AC2B180D}" destId="{D6F762FD-F1EF-4959-AE0B-9A093C943363}" srcOrd="0" destOrd="0" parTransId="{24B35993-674C-40A8-8822-DA2F328A7357}" sibTransId="{B774E3E4-9792-409A-9D39-3161DE762D44}"/>
    <dgm:cxn modelId="{17ACB9E8-76EA-489A-B8F6-B6F84DE78BA0}" type="presOf" srcId="{263B4DD6-5263-4DF5-BED4-CC13AC2B180D}" destId="{53EE6909-9E02-4665-8699-41DF41C438C2}" srcOrd="0" destOrd="0" presId="urn:microsoft.com/office/officeart/2005/8/layout/vList5"/>
    <dgm:cxn modelId="{8C03023D-115E-4CAF-8721-4420BB451946}" srcId="{DFE354C8-2DF9-4D32-9716-7450F089A2AD}" destId="{263B4DD6-5263-4DF5-BED4-CC13AC2B180D}" srcOrd="1" destOrd="0" parTransId="{D594767B-D5AA-43BD-AFA7-A5C4B72602BB}" sibTransId="{062F002C-15A8-43F5-85C1-A39C1E23A0FA}"/>
    <dgm:cxn modelId="{C9F90FC5-E313-4A9B-A625-26B538487AC0}" type="presOf" srcId="{B15FD204-8AEA-4CF7-99F7-794A21C5292A}" destId="{85EACECD-B2F4-409A-8437-C62B774D2970}" srcOrd="0" destOrd="1" presId="urn:microsoft.com/office/officeart/2005/8/layout/vList5"/>
    <dgm:cxn modelId="{F1F9013F-0DA9-453E-8234-956B6AAB0D32}" type="presOf" srcId="{DFE354C8-2DF9-4D32-9716-7450F089A2AD}" destId="{ED7206DF-9C90-4CD8-868D-9CBFEADF451E}" srcOrd="0" destOrd="0" presId="urn:microsoft.com/office/officeart/2005/8/layout/vList5"/>
    <dgm:cxn modelId="{34EE3F10-5DA7-4A70-81F7-43FBCFAB7112}" type="presOf" srcId="{9EB02B80-05FA-4840-84DF-D6426CD13E14}" destId="{619841E6-C994-4E64-A944-008E9F400655}" srcOrd="0" destOrd="0" presId="urn:microsoft.com/office/officeart/2005/8/layout/vList5"/>
    <dgm:cxn modelId="{F9D1223E-2385-44EE-B255-F318F7EA99F2}" type="presOf" srcId="{D6F762FD-F1EF-4959-AE0B-9A093C943363}" destId="{7DDBAB8D-DC2C-4C46-A9B7-EFBF75D8F680}" srcOrd="0" destOrd="0" presId="urn:microsoft.com/office/officeart/2005/8/layout/vList5"/>
    <dgm:cxn modelId="{CEE632B2-0523-420B-A846-C5872C950CE4}" type="presParOf" srcId="{ED7206DF-9C90-4CD8-868D-9CBFEADF451E}" destId="{158CD93C-8858-4629-AF24-5DBDC1AFD3C3}" srcOrd="0" destOrd="0" presId="urn:microsoft.com/office/officeart/2005/8/layout/vList5"/>
    <dgm:cxn modelId="{1F1B92FC-7466-466D-97B3-36FE11F5B19B}" type="presParOf" srcId="{158CD93C-8858-4629-AF24-5DBDC1AFD3C3}" destId="{619841E6-C994-4E64-A944-008E9F400655}" srcOrd="0" destOrd="0" presId="urn:microsoft.com/office/officeart/2005/8/layout/vList5"/>
    <dgm:cxn modelId="{E3D1C895-FF17-4E24-AD81-A561FC4F2BB4}" type="presParOf" srcId="{158CD93C-8858-4629-AF24-5DBDC1AFD3C3}" destId="{85EACECD-B2F4-409A-8437-C62B774D2970}" srcOrd="1" destOrd="0" presId="urn:microsoft.com/office/officeart/2005/8/layout/vList5"/>
    <dgm:cxn modelId="{6F8DC3E8-E43F-4CF9-B450-CF674C3F2947}" type="presParOf" srcId="{ED7206DF-9C90-4CD8-868D-9CBFEADF451E}" destId="{469CA7DC-FFF1-42B9-9C22-E6327592265C}" srcOrd="1" destOrd="0" presId="urn:microsoft.com/office/officeart/2005/8/layout/vList5"/>
    <dgm:cxn modelId="{64CDAEF0-06F3-45EE-AACE-C19F60782313}" type="presParOf" srcId="{ED7206DF-9C90-4CD8-868D-9CBFEADF451E}" destId="{0FF91F2D-9AE2-4F96-B373-CD739936DD86}" srcOrd="2" destOrd="0" presId="urn:microsoft.com/office/officeart/2005/8/layout/vList5"/>
    <dgm:cxn modelId="{0819DB25-799A-47E9-A46B-B75DFCC1E02B}" type="presParOf" srcId="{0FF91F2D-9AE2-4F96-B373-CD739936DD86}" destId="{53EE6909-9E02-4665-8699-41DF41C438C2}" srcOrd="0" destOrd="0" presId="urn:microsoft.com/office/officeart/2005/8/layout/vList5"/>
    <dgm:cxn modelId="{CA41A2F4-EE1E-4CE5-9BD3-24BA8F3E0A65}" type="presParOf" srcId="{0FF91F2D-9AE2-4F96-B373-CD739936DD86}" destId="{7DDBAB8D-DC2C-4C46-A9B7-EFBF75D8F680}" srcOrd="1" destOrd="0" presId="urn:microsoft.com/office/officeart/2005/8/layout/vList5"/>
    <dgm:cxn modelId="{ADF3A2DC-8B95-42FF-B576-7180772AB53B}" type="presParOf" srcId="{ED7206DF-9C90-4CD8-868D-9CBFEADF451E}" destId="{28F5F2F1-D35B-49B6-B4E3-6246194F2CAF}" srcOrd="3" destOrd="0" presId="urn:microsoft.com/office/officeart/2005/8/layout/vList5"/>
    <dgm:cxn modelId="{C487DFA6-9D3F-4A4D-AE32-94785ABB45D4}" type="presParOf" srcId="{ED7206DF-9C90-4CD8-868D-9CBFEADF451E}" destId="{8A103D3D-E962-40CB-B06F-C07314C04C05}" srcOrd="4" destOrd="0" presId="urn:microsoft.com/office/officeart/2005/8/layout/vList5"/>
    <dgm:cxn modelId="{2E1829C2-7253-4F8B-92B8-0CB312D40515}" type="presParOf" srcId="{8A103D3D-E962-40CB-B06F-C07314C04C05}" destId="{1E5784A0-4E89-42A1-867F-397B474BBC43}" srcOrd="0" destOrd="0" presId="urn:microsoft.com/office/officeart/2005/8/layout/vList5"/>
    <dgm:cxn modelId="{9C6F1C09-5228-49CC-8528-7693827BE0CD}" type="presParOf" srcId="{8A103D3D-E962-40CB-B06F-C07314C04C05}" destId="{5A6E563A-E7BB-4D01-9842-A348753E07A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E354C8-2DF9-4D32-9716-7450F089A2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EB02B80-05FA-4840-84DF-D6426CD13E14}">
      <dgm:prSet/>
      <dgm:spPr/>
      <dgm:t>
        <a:bodyPr/>
        <a:lstStyle/>
        <a:p>
          <a:r>
            <a:rPr lang="en-US" b="0" i="0" baseline="0" dirty="0"/>
            <a:t>Independent Auditors’ Report on Compliance for Major Federal Program</a:t>
          </a:r>
          <a:endParaRPr lang="en-US" dirty="0"/>
        </a:p>
      </dgm:t>
    </dgm:pt>
    <dgm:pt modelId="{83915533-59EF-40D7-8821-F700772943D7}" type="parTrans" cxnId="{52412CBD-D863-4EFB-B844-2434D8FDC8BA}">
      <dgm:prSet/>
      <dgm:spPr/>
      <dgm:t>
        <a:bodyPr/>
        <a:lstStyle/>
        <a:p>
          <a:endParaRPr lang="en-US"/>
        </a:p>
      </dgm:t>
    </dgm:pt>
    <dgm:pt modelId="{9DF60F70-5FD1-4DA8-94A2-7858D8010386}" type="sibTrans" cxnId="{52412CBD-D863-4EFB-B844-2434D8FDC8BA}">
      <dgm:prSet/>
      <dgm:spPr/>
      <dgm:t>
        <a:bodyPr/>
        <a:lstStyle/>
        <a:p>
          <a:endParaRPr lang="en-US"/>
        </a:p>
      </dgm:t>
    </dgm:pt>
    <dgm:pt modelId="{28A51C65-26A8-4539-B58D-06E0F41CAE93}">
      <dgm:prSet/>
      <dgm:spPr/>
      <dgm:t>
        <a:bodyPr/>
        <a:lstStyle/>
        <a:p>
          <a:r>
            <a:rPr lang="en-US" b="0" i="0" baseline="0" dirty="0"/>
            <a:t>Unmodified opinion on compliance</a:t>
          </a:r>
          <a:endParaRPr lang="en-US" dirty="0"/>
        </a:p>
      </dgm:t>
    </dgm:pt>
    <dgm:pt modelId="{F6EA80C5-E9FF-4B24-BF63-A47913E77042}" type="parTrans" cxnId="{CCCC117B-AA2C-4695-8FD5-F124D0B57220}">
      <dgm:prSet/>
      <dgm:spPr/>
      <dgm:t>
        <a:bodyPr/>
        <a:lstStyle/>
        <a:p>
          <a:endParaRPr lang="en-US"/>
        </a:p>
      </dgm:t>
    </dgm:pt>
    <dgm:pt modelId="{651B763A-CC71-4ABB-93DA-DD1039A72152}" type="sibTrans" cxnId="{CCCC117B-AA2C-4695-8FD5-F124D0B57220}">
      <dgm:prSet/>
      <dgm:spPr/>
      <dgm:t>
        <a:bodyPr/>
        <a:lstStyle/>
        <a:p>
          <a:endParaRPr lang="en-US"/>
        </a:p>
      </dgm:t>
    </dgm:pt>
    <dgm:pt modelId="{263B4DD6-5263-4DF5-BED4-CC13AC2B180D}">
      <dgm:prSet/>
      <dgm:spPr/>
      <dgm:t>
        <a:bodyPr/>
        <a:lstStyle/>
        <a:p>
          <a:r>
            <a:rPr lang="en-US" dirty="0"/>
            <a:t>Independent Auditors’ Report on Internal Control over Compliance</a:t>
          </a:r>
        </a:p>
      </dgm:t>
    </dgm:pt>
    <dgm:pt modelId="{D594767B-D5AA-43BD-AFA7-A5C4B72602BB}" type="parTrans" cxnId="{8C03023D-115E-4CAF-8721-4420BB451946}">
      <dgm:prSet/>
      <dgm:spPr/>
      <dgm:t>
        <a:bodyPr/>
        <a:lstStyle/>
        <a:p>
          <a:endParaRPr lang="en-US"/>
        </a:p>
      </dgm:t>
    </dgm:pt>
    <dgm:pt modelId="{062F002C-15A8-43F5-85C1-A39C1E23A0FA}" type="sibTrans" cxnId="{8C03023D-115E-4CAF-8721-4420BB451946}">
      <dgm:prSet/>
      <dgm:spPr/>
      <dgm:t>
        <a:bodyPr/>
        <a:lstStyle/>
        <a:p>
          <a:endParaRPr lang="en-US"/>
        </a:p>
      </dgm:t>
    </dgm:pt>
    <dgm:pt modelId="{D6F762FD-F1EF-4959-AE0B-9A093C943363}">
      <dgm:prSet/>
      <dgm:spPr/>
      <dgm:t>
        <a:bodyPr/>
        <a:lstStyle/>
        <a:p>
          <a:r>
            <a:rPr lang="en-US" dirty="0"/>
            <a:t>No findings reported</a:t>
          </a:r>
        </a:p>
      </dgm:t>
    </dgm:pt>
    <dgm:pt modelId="{24B35993-674C-40A8-8822-DA2F328A7357}" type="parTrans" cxnId="{B0D5E75B-9F39-4117-8C6A-99E9658250B1}">
      <dgm:prSet/>
      <dgm:spPr/>
      <dgm:t>
        <a:bodyPr/>
        <a:lstStyle/>
        <a:p>
          <a:endParaRPr lang="en-US"/>
        </a:p>
      </dgm:t>
    </dgm:pt>
    <dgm:pt modelId="{B774E3E4-9792-409A-9D39-3161DE762D44}" type="sibTrans" cxnId="{B0D5E75B-9F39-4117-8C6A-99E9658250B1}">
      <dgm:prSet/>
      <dgm:spPr/>
      <dgm:t>
        <a:bodyPr/>
        <a:lstStyle/>
        <a:p>
          <a:endParaRPr lang="en-US"/>
        </a:p>
      </dgm:t>
    </dgm:pt>
    <dgm:pt modelId="{F93494F5-A55C-4904-928E-D7872FB4C5A4}">
      <dgm:prSet/>
      <dgm:spPr/>
      <dgm:t>
        <a:bodyPr/>
        <a:lstStyle/>
        <a:p>
          <a:r>
            <a:rPr lang="en-US" dirty="0"/>
            <a:t>Report on the Schedule of Expenditures of Federal Awards (SEFA)</a:t>
          </a:r>
        </a:p>
      </dgm:t>
    </dgm:pt>
    <dgm:pt modelId="{70B268E3-2E47-4C03-95AC-5BE1CE1A7121}" type="parTrans" cxnId="{5E17B378-01E0-4DCD-88A3-C1454B0D6BE7}">
      <dgm:prSet/>
      <dgm:spPr/>
      <dgm:t>
        <a:bodyPr/>
        <a:lstStyle/>
        <a:p>
          <a:endParaRPr lang="en-US"/>
        </a:p>
      </dgm:t>
    </dgm:pt>
    <dgm:pt modelId="{41CD894F-BA1D-45D4-ABE3-3CC021FFF4DC}" type="sibTrans" cxnId="{5E17B378-01E0-4DCD-88A3-C1454B0D6BE7}">
      <dgm:prSet/>
      <dgm:spPr/>
      <dgm:t>
        <a:bodyPr/>
        <a:lstStyle/>
        <a:p>
          <a:endParaRPr lang="en-US"/>
        </a:p>
      </dgm:t>
    </dgm:pt>
    <dgm:pt modelId="{DAA5B872-FE59-4272-8424-C837956FF8B3}">
      <dgm:prSet/>
      <dgm:spPr/>
      <dgm:t>
        <a:bodyPr/>
        <a:lstStyle/>
        <a:p>
          <a:r>
            <a:rPr lang="en-US" b="0" i="0" baseline="0" dirty="0"/>
            <a:t>Unmodified opinion on the SEFA’s presentation in relation to the financial statements as a whole</a:t>
          </a:r>
          <a:endParaRPr lang="en-US" dirty="0"/>
        </a:p>
      </dgm:t>
    </dgm:pt>
    <dgm:pt modelId="{1A9F33FC-78EF-4E77-A3F2-4FFED726B6F3}" type="parTrans" cxnId="{286D3BBC-80D7-411D-A9A4-5F2D4A6EAF9E}">
      <dgm:prSet/>
      <dgm:spPr/>
      <dgm:t>
        <a:bodyPr/>
        <a:lstStyle/>
        <a:p>
          <a:endParaRPr lang="en-US"/>
        </a:p>
      </dgm:t>
    </dgm:pt>
    <dgm:pt modelId="{CC429ADC-6A17-441E-A20D-1F261ADB38CA}" type="sibTrans" cxnId="{286D3BBC-80D7-411D-A9A4-5F2D4A6EAF9E}">
      <dgm:prSet/>
      <dgm:spPr/>
      <dgm:t>
        <a:bodyPr/>
        <a:lstStyle/>
        <a:p>
          <a:endParaRPr lang="en-US"/>
        </a:p>
      </dgm:t>
    </dgm:pt>
    <dgm:pt modelId="{2D786903-4C4D-495C-8B95-748BAB26BB57}">
      <dgm:prSet/>
      <dgm:spPr/>
      <dgm:t>
        <a:bodyPr/>
        <a:lstStyle/>
        <a:p>
          <a:r>
            <a:rPr lang="en-US" dirty="0"/>
            <a:t>No findings reported</a:t>
          </a:r>
        </a:p>
      </dgm:t>
    </dgm:pt>
    <dgm:pt modelId="{230BFC83-246F-48D0-84C5-B89F2AD2C67D}" type="parTrans" cxnId="{D7AE5C5B-587A-472E-ACF7-B63FE4D22193}">
      <dgm:prSet/>
      <dgm:spPr/>
    </dgm:pt>
    <dgm:pt modelId="{1003CA5F-ED01-43CD-AF33-B912EF31F94B}" type="sibTrans" cxnId="{D7AE5C5B-587A-472E-ACF7-B63FE4D22193}">
      <dgm:prSet/>
      <dgm:spPr/>
    </dgm:pt>
    <dgm:pt modelId="{ED7206DF-9C90-4CD8-868D-9CBFEADF451E}" type="pres">
      <dgm:prSet presAssocID="{DFE354C8-2DF9-4D32-9716-7450F089A2AD}" presName="Name0" presStyleCnt="0">
        <dgm:presLayoutVars>
          <dgm:dir/>
          <dgm:animLvl val="lvl"/>
          <dgm:resizeHandles val="exact"/>
        </dgm:presLayoutVars>
      </dgm:prSet>
      <dgm:spPr/>
      <dgm:t>
        <a:bodyPr/>
        <a:lstStyle/>
        <a:p>
          <a:endParaRPr lang="en-US"/>
        </a:p>
      </dgm:t>
    </dgm:pt>
    <dgm:pt modelId="{158CD93C-8858-4629-AF24-5DBDC1AFD3C3}" type="pres">
      <dgm:prSet presAssocID="{9EB02B80-05FA-4840-84DF-D6426CD13E14}" presName="linNode" presStyleCnt="0"/>
      <dgm:spPr/>
    </dgm:pt>
    <dgm:pt modelId="{619841E6-C994-4E64-A944-008E9F400655}" type="pres">
      <dgm:prSet presAssocID="{9EB02B80-05FA-4840-84DF-D6426CD13E14}" presName="parentText" presStyleLbl="node1" presStyleIdx="0" presStyleCnt="3">
        <dgm:presLayoutVars>
          <dgm:chMax val="1"/>
          <dgm:bulletEnabled val="1"/>
        </dgm:presLayoutVars>
      </dgm:prSet>
      <dgm:spPr/>
      <dgm:t>
        <a:bodyPr/>
        <a:lstStyle/>
        <a:p>
          <a:endParaRPr lang="en-US"/>
        </a:p>
      </dgm:t>
    </dgm:pt>
    <dgm:pt modelId="{85EACECD-B2F4-409A-8437-C62B774D2970}" type="pres">
      <dgm:prSet presAssocID="{9EB02B80-05FA-4840-84DF-D6426CD13E14}" presName="descendantText" presStyleLbl="alignAccFollowNode1" presStyleIdx="0" presStyleCnt="3">
        <dgm:presLayoutVars>
          <dgm:bulletEnabled val="1"/>
        </dgm:presLayoutVars>
      </dgm:prSet>
      <dgm:spPr/>
      <dgm:t>
        <a:bodyPr/>
        <a:lstStyle/>
        <a:p>
          <a:endParaRPr lang="en-US"/>
        </a:p>
      </dgm:t>
    </dgm:pt>
    <dgm:pt modelId="{469CA7DC-FFF1-42B9-9C22-E6327592265C}" type="pres">
      <dgm:prSet presAssocID="{9DF60F70-5FD1-4DA8-94A2-7858D8010386}" presName="sp" presStyleCnt="0"/>
      <dgm:spPr/>
    </dgm:pt>
    <dgm:pt modelId="{0FF91F2D-9AE2-4F96-B373-CD739936DD86}" type="pres">
      <dgm:prSet presAssocID="{263B4DD6-5263-4DF5-BED4-CC13AC2B180D}" presName="linNode" presStyleCnt="0"/>
      <dgm:spPr/>
    </dgm:pt>
    <dgm:pt modelId="{53EE6909-9E02-4665-8699-41DF41C438C2}" type="pres">
      <dgm:prSet presAssocID="{263B4DD6-5263-4DF5-BED4-CC13AC2B180D}" presName="parentText" presStyleLbl="node1" presStyleIdx="1" presStyleCnt="3">
        <dgm:presLayoutVars>
          <dgm:chMax val="1"/>
          <dgm:bulletEnabled val="1"/>
        </dgm:presLayoutVars>
      </dgm:prSet>
      <dgm:spPr/>
      <dgm:t>
        <a:bodyPr/>
        <a:lstStyle/>
        <a:p>
          <a:endParaRPr lang="en-US"/>
        </a:p>
      </dgm:t>
    </dgm:pt>
    <dgm:pt modelId="{7DDBAB8D-DC2C-4C46-A9B7-EFBF75D8F680}" type="pres">
      <dgm:prSet presAssocID="{263B4DD6-5263-4DF5-BED4-CC13AC2B180D}" presName="descendantText" presStyleLbl="alignAccFollowNode1" presStyleIdx="1" presStyleCnt="3" custLinFactNeighborX="2684" custLinFactNeighborY="0">
        <dgm:presLayoutVars>
          <dgm:bulletEnabled val="1"/>
        </dgm:presLayoutVars>
      </dgm:prSet>
      <dgm:spPr/>
      <dgm:t>
        <a:bodyPr/>
        <a:lstStyle/>
        <a:p>
          <a:endParaRPr lang="en-US"/>
        </a:p>
      </dgm:t>
    </dgm:pt>
    <dgm:pt modelId="{28F5F2F1-D35B-49B6-B4E3-6246194F2CAF}" type="pres">
      <dgm:prSet presAssocID="{062F002C-15A8-43F5-85C1-A39C1E23A0FA}" presName="sp" presStyleCnt="0"/>
      <dgm:spPr/>
    </dgm:pt>
    <dgm:pt modelId="{8A103D3D-E962-40CB-B06F-C07314C04C05}" type="pres">
      <dgm:prSet presAssocID="{F93494F5-A55C-4904-928E-D7872FB4C5A4}" presName="linNode" presStyleCnt="0"/>
      <dgm:spPr/>
    </dgm:pt>
    <dgm:pt modelId="{1E5784A0-4E89-42A1-867F-397B474BBC43}" type="pres">
      <dgm:prSet presAssocID="{F93494F5-A55C-4904-928E-D7872FB4C5A4}" presName="parentText" presStyleLbl="node1" presStyleIdx="2" presStyleCnt="3">
        <dgm:presLayoutVars>
          <dgm:chMax val="1"/>
          <dgm:bulletEnabled val="1"/>
        </dgm:presLayoutVars>
      </dgm:prSet>
      <dgm:spPr/>
      <dgm:t>
        <a:bodyPr/>
        <a:lstStyle/>
        <a:p>
          <a:endParaRPr lang="en-US"/>
        </a:p>
      </dgm:t>
    </dgm:pt>
    <dgm:pt modelId="{5A6E563A-E7BB-4D01-9842-A348753E07A4}" type="pres">
      <dgm:prSet presAssocID="{F93494F5-A55C-4904-928E-D7872FB4C5A4}" presName="descendantText" presStyleLbl="alignAccFollowNode1" presStyleIdx="2" presStyleCnt="3" custLinFactNeighborY="0">
        <dgm:presLayoutVars>
          <dgm:bulletEnabled val="1"/>
        </dgm:presLayoutVars>
      </dgm:prSet>
      <dgm:spPr/>
      <dgm:t>
        <a:bodyPr/>
        <a:lstStyle/>
        <a:p>
          <a:endParaRPr lang="en-US"/>
        </a:p>
      </dgm:t>
    </dgm:pt>
  </dgm:ptLst>
  <dgm:cxnLst>
    <dgm:cxn modelId="{D7AE5C5B-587A-472E-ACF7-B63FE4D22193}" srcId="{9EB02B80-05FA-4840-84DF-D6426CD13E14}" destId="{2D786903-4C4D-495C-8B95-748BAB26BB57}" srcOrd="1" destOrd="0" parTransId="{230BFC83-246F-48D0-84C5-B89F2AD2C67D}" sibTransId="{1003CA5F-ED01-43CD-AF33-B912EF31F94B}"/>
    <dgm:cxn modelId="{CCCC117B-AA2C-4695-8FD5-F124D0B57220}" srcId="{9EB02B80-05FA-4840-84DF-D6426CD13E14}" destId="{28A51C65-26A8-4539-B58D-06E0F41CAE93}" srcOrd="0" destOrd="0" parTransId="{F6EA80C5-E9FF-4B24-BF63-A47913E77042}" sibTransId="{651B763A-CC71-4ABB-93DA-DD1039A72152}"/>
    <dgm:cxn modelId="{5E17B378-01E0-4DCD-88A3-C1454B0D6BE7}" srcId="{DFE354C8-2DF9-4D32-9716-7450F089A2AD}" destId="{F93494F5-A55C-4904-928E-D7872FB4C5A4}" srcOrd="2" destOrd="0" parTransId="{70B268E3-2E47-4C03-95AC-5BE1CE1A7121}" sibTransId="{41CD894F-BA1D-45D4-ABE3-3CC021FFF4DC}"/>
    <dgm:cxn modelId="{52412CBD-D863-4EFB-B844-2434D8FDC8BA}" srcId="{DFE354C8-2DF9-4D32-9716-7450F089A2AD}" destId="{9EB02B80-05FA-4840-84DF-D6426CD13E14}" srcOrd="0" destOrd="0" parTransId="{83915533-59EF-40D7-8821-F700772943D7}" sibTransId="{9DF60F70-5FD1-4DA8-94A2-7858D8010386}"/>
    <dgm:cxn modelId="{286D3BBC-80D7-411D-A9A4-5F2D4A6EAF9E}" srcId="{F93494F5-A55C-4904-928E-D7872FB4C5A4}" destId="{DAA5B872-FE59-4272-8424-C837956FF8B3}" srcOrd="0" destOrd="0" parTransId="{1A9F33FC-78EF-4E77-A3F2-4FFED726B6F3}" sibTransId="{CC429ADC-6A17-441E-A20D-1F261ADB38CA}"/>
    <dgm:cxn modelId="{650F121A-081B-4F66-AD10-42B6DC4ACA30}" type="presOf" srcId="{DAA5B872-FE59-4272-8424-C837956FF8B3}" destId="{5A6E563A-E7BB-4D01-9842-A348753E07A4}" srcOrd="0" destOrd="0" presId="urn:microsoft.com/office/officeart/2005/8/layout/vList5"/>
    <dgm:cxn modelId="{84FFB215-DCC2-4F0F-BC9A-1A716A991CCB}" type="presOf" srcId="{F93494F5-A55C-4904-928E-D7872FB4C5A4}" destId="{1E5784A0-4E89-42A1-867F-397B474BBC43}" srcOrd="0" destOrd="0" presId="urn:microsoft.com/office/officeart/2005/8/layout/vList5"/>
    <dgm:cxn modelId="{48668368-211C-4518-AECB-D9BDF7904158}" type="presOf" srcId="{28A51C65-26A8-4539-B58D-06E0F41CAE93}" destId="{85EACECD-B2F4-409A-8437-C62B774D2970}" srcOrd="0" destOrd="0" presId="urn:microsoft.com/office/officeart/2005/8/layout/vList5"/>
    <dgm:cxn modelId="{B0D5E75B-9F39-4117-8C6A-99E9658250B1}" srcId="{263B4DD6-5263-4DF5-BED4-CC13AC2B180D}" destId="{D6F762FD-F1EF-4959-AE0B-9A093C943363}" srcOrd="0" destOrd="0" parTransId="{24B35993-674C-40A8-8822-DA2F328A7357}" sibTransId="{B774E3E4-9792-409A-9D39-3161DE762D44}"/>
    <dgm:cxn modelId="{17ACB9E8-76EA-489A-B8F6-B6F84DE78BA0}" type="presOf" srcId="{263B4DD6-5263-4DF5-BED4-CC13AC2B180D}" destId="{53EE6909-9E02-4665-8699-41DF41C438C2}" srcOrd="0" destOrd="0" presId="urn:microsoft.com/office/officeart/2005/8/layout/vList5"/>
    <dgm:cxn modelId="{8C03023D-115E-4CAF-8721-4420BB451946}" srcId="{DFE354C8-2DF9-4D32-9716-7450F089A2AD}" destId="{263B4DD6-5263-4DF5-BED4-CC13AC2B180D}" srcOrd="1" destOrd="0" parTransId="{D594767B-D5AA-43BD-AFA7-A5C4B72602BB}" sibTransId="{062F002C-15A8-43F5-85C1-A39C1E23A0FA}"/>
    <dgm:cxn modelId="{F1F9013F-0DA9-453E-8234-956B6AAB0D32}" type="presOf" srcId="{DFE354C8-2DF9-4D32-9716-7450F089A2AD}" destId="{ED7206DF-9C90-4CD8-868D-9CBFEADF451E}" srcOrd="0" destOrd="0" presId="urn:microsoft.com/office/officeart/2005/8/layout/vList5"/>
    <dgm:cxn modelId="{1C5F8087-9322-4B18-9C63-013A6B8A1EB4}" type="presOf" srcId="{2D786903-4C4D-495C-8B95-748BAB26BB57}" destId="{85EACECD-B2F4-409A-8437-C62B774D2970}" srcOrd="0" destOrd="1" presId="urn:microsoft.com/office/officeart/2005/8/layout/vList5"/>
    <dgm:cxn modelId="{34EE3F10-5DA7-4A70-81F7-43FBCFAB7112}" type="presOf" srcId="{9EB02B80-05FA-4840-84DF-D6426CD13E14}" destId="{619841E6-C994-4E64-A944-008E9F400655}" srcOrd="0" destOrd="0" presId="urn:microsoft.com/office/officeart/2005/8/layout/vList5"/>
    <dgm:cxn modelId="{F9D1223E-2385-44EE-B255-F318F7EA99F2}" type="presOf" srcId="{D6F762FD-F1EF-4959-AE0B-9A093C943363}" destId="{7DDBAB8D-DC2C-4C46-A9B7-EFBF75D8F680}" srcOrd="0" destOrd="0" presId="urn:microsoft.com/office/officeart/2005/8/layout/vList5"/>
    <dgm:cxn modelId="{CEE632B2-0523-420B-A846-C5872C950CE4}" type="presParOf" srcId="{ED7206DF-9C90-4CD8-868D-9CBFEADF451E}" destId="{158CD93C-8858-4629-AF24-5DBDC1AFD3C3}" srcOrd="0" destOrd="0" presId="urn:microsoft.com/office/officeart/2005/8/layout/vList5"/>
    <dgm:cxn modelId="{1F1B92FC-7466-466D-97B3-36FE11F5B19B}" type="presParOf" srcId="{158CD93C-8858-4629-AF24-5DBDC1AFD3C3}" destId="{619841E6-C994-4E64-A944-008E9F400655}" srcOrd="0" destOrd="0" presId="urn:microsoft.com/office/officeart/2005/8/layout/vList5"/>
    <dgm:cxn modelId="{E3D1C895-FF17-4E24-AD81-A561FC4F2BB4}" type="presParOf" srcId="{158CD93C-8858-4629-AF24-5DBDC1AFD3C3}" destId="{85EACECD-B2F4-409A-8437-C62B774D2970}" srcOrd="1" destOrd="0" presId="urn:microsoft.com/office/officeart/2005/8/layout/vList5"/>
    <dgm:cxn modelId="{6F8DC3E8-E43F-4CF9-B450-CF674C3F2947}" type="presParOf" srcId="{ED7206DF-9C90-4CD8-868D-9CBFEADF451E}" destId="{469CA7DC-FFF1-42B9-9C22-E6327592265C}" srcOrd="1" destOrd="0" presId="urn:microsoft.com/office/officeart/2005/8/layout/vList5"/>
    <dgm:cxn modelId="{64CDAEF0-06F3-45EE-AACE-C19F60782313}" type="presParOf" srcId="{ED7206DF-9C90-4CD8-868D-9CBFEADF451E}" destId="{0FF91F2D-9AE2-4F96-B373-CD739936DD86}" srcOrd="2" destOrd="0" presId="urn:microsoft.com/office/officeart/2005/8/layout/vList5"/>
    <dgm:cxn modelId="{0819DB25-799A-47E9-A46B-B75DFCC1E02B}" type="presParOf" srcId="{0FF91F2D-9AE2-4F96-B373-CD739936DD86}" destId="{53EE6909-9E02-4665-8699-41DF41C438C2}" srcOrd="0" destOrd="0" presId="urn:microsoft.com/office/officeart/2005/8/layout/vList5"/>
    <dgm:cxn modelId="{CA41A2F4-EE1E-4CE5-9BD3-24BA8F3E0A65}" type="presParOf" srcId="{0FF91F2D-9AE2-4F96-B373-CD739936DD86}" destId="{7DDBAB8D-DC2C-4C46-A9B7-EFBF75D8F680}" srcOrd="1" destOrd="0" presId="urn:microsoft.com/office/officeart/2005/8/layout/vList5"/>
    <dgm:cxn modelId="{ADF3A2DC-8B95-42FF-B576-7180772AB53B}" type="presParOf" srcId="{ED7206DF-9C90-4CD8-868D-9CBFEADF451E}" destId="{28F5F2F1-D35B-49B6-B4E3-6246194F2CAF}" srcOrd="3" destOrd="0" presId="urn:microsoft.com/office/officeart/2005/8/layout/vList5"/>
    <dgm:cxn modelId="{C487DFA6-9D3F-4A4D-AE32-94785ABB45D4}" type="presParOf" srcId="{ED7206DF-9C90-4CD8-868D-9CBFEADF451E}" destId="{8A103D3D-E962-40CB-B06F-C07314C04C05}" srcOrd="4" destOrd="0" presId="urn:microsoft.com/office/officeart/2005/8/layout/vList5"/>
    <dgm:cxn modelId="{2E1829C2-7253-4F8B-92B8-0CB312D40515}" type="presParOf" srcId="{8A103D3D-E962-40CB-B06F-C07314C04C05}" destId="{1E5784A0-4E89-42A1-867F-397B474BBC43}" srcOrd="0" destOrd="0" presId="urn:microsoft.com/office/officeart/2005/8/layout/vList5"/>
    <dgm:cxn modelId="{9C6F1C09-5228-49CC-8528-7693827BE0CD}" type="presParOf" srcId="{8A103D3D-E962-40CB-B06F-C07314C04C05}" destId="{5A6E563A-E7BB-4D01-9842-A348753E07A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491737-C6B0-4D05-B2A0-4475B804A6E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40EC258-8926-4B4B-8412-F6CE8D532817}">
      <dgm:prSet/>
      <dgm:spPr/>
      <dgm:t>
        <a:bodyPr/>
        <a:lstStyle/>
        <a:p>
          <a:pPr>
            <a:lnSpc>
              <a:spcPct val="100000"/>
            </a:lnSpc>
          </a:pPr>
          <a:r>
            <a:rPr lang="en-US" dirty="0"/>
            <a:t>The Town expended $1.15M of federal awards in fiscal year 2023; exceeding the audit threshold of $750,000</a:t>
          </a:r>
        </a:p>
      </dgm:t>
    </dgm:pt>
    <dgm:pt modelId="{5A768CF3-42AC-4729-A2D2-5896810AA052}" type="parTrans" cxnId="{0D88A0DE-A7AB-4240-9967-A6B8D9492F40}">
      <dgm:prSet/>
      <dgm:spPr/>
      <dgm:t>
        <a:bodyPr/>
        <a:lstStyle/>
        <a:p>
          <a:endParaRPr lang="en-US"/>
        </a:p>
      </dgm:t>
    </dgm:pt>
    <dgm:pt modelId="{51999B07-D0B5-4DDC-B52C-9DE6E11601EF}" type="sibTrans" cxnId="{0D88A0DE-A7AB-4240-9967-A6B8D9492F40}">
      <dgm:prSet/>
      <dgm:spPr/>
      <dgm:t>
        <a:bodyPr/>
        <a:lstStyle/>
        <a:p>
          <a:endParaRPr lang="en-US"/>
        </a:p>
      </dgm:t>
    </dgm:pt>
    <dgm:pt modelId="{AC3AD6BA-F420-4E5B-B94F-8E5550850C5E}">
      <dgm:prSet/>
      <dgm:spPr/>
      <dgm:t>
        <a:bodyPr/>
        <a:lstStyle/>
        <a:p>
          <a:pPr>
            <a:lnSpc>
              <a:spcPct val="100000"/>
            </a:lnSpc>
          </a:pPr>
          <a:r>
            <a:rPr lang="en-US" dirty="0"/>
            <a:t>1 Major Program - COVID-19 State and Local Fiscal Recovery Funds Expenditures - $1.125M </a:t>
          </a:r>
        </a:p>
      </dgm:t>
    </dgm:pt>
    <dgm:pt modelId="{26F1C3BC-3639-4F30-B75C-A539D53E72B3}" type="parTrans" cxnId="{F4CCFB91-F5A6-40E4-9BC4-C525A48E063A}">
      <dgm:prSet/>
      <dgm:spPr/>
      <dgm:t>
        <a:bodyPr/>
        <a:lstStyle/>
        <a:p>
          <a:endParaRPr lang="en-US"/>
        </a:p>
      </dgm:t>
    </dgm:pt>
    <dgm:pt modelId="{96BE1238-543C-42DC-B2A6-51FD598C0380}" type="sibTrans" cxnId="{F4CCFB91-F5A6-40E4-9BC4-C525A48E063A}">
      <dgm:prSet/>
      <dgm:spPr/>
      <dgm:t>
        <a:bodyPr/>
        <a:lstStyle/>
        <a:p>
          <a:endParaRPr lang="en-US"/>
        </a:p>
      </dgm:t>
    </dgm:pt>
    <dgm:pt modelId="{FA442B53-8E83-43B2-B818-D4551B4E9543}">
      <dgm:prSet/>
      <dgm:spPr/>
      <dgm:t>
        <a:bodyPr/>
        <a:lstStyle/>
        <a:p>
          <a:pPr>
            <a:lnSpc>
              <a:spcPct val="100000"/>
            </a:lnSpc>
          </a:pPr>
          <a:r>
            <a:rPr lang="en-US" dirty="0"/>
            <a:t>Most recent Single Audit was completed for fiscal year 2017</a:t>
          </a:r>
        </a:p>
      </dgm:t>
    </dgm:pt>
    <dgm:pt modelId="{931EA424-C3E5-45B6-B51B-74C7EFDFAEBE}" type="parTrans" cxnId="{978DFA4E-67AF-42EE-83A0-C2D58B6B1B6A}">
      <dgm:prSet/>
      <dgm:spPr/>
      <dgm:t>
        <a:bodyPr/>
        <a:lstStyle/>
        <a:p>
          <a:endParaRPr lang="en-US"/>
        </a:p>
      </dgm:t>
    </dgm:pt>
    <dgm:pt modelId="{8A873704-5334-4B19-BC04-D7644D5979A8}" type="sibTrans" cxnId="{978DFA4E-67AF-42EE-83A0-C2D58B6B1B6A}">
      <dgm:prSet/>
      <dgm:spPr/>
      <dgm:t>
        <a:bodyPr/>
        <a:lstStyle/>
        <a:p>
          <a:endParaRPr lang="en-US"/>
        </a:p>
      </dgm:t>
    </dgm:pt>
    <dgm:pt modelId="{8E050635-0A8A-438B-9271-428D509426B3}" type="pres">
      <dgm:prSet presAssocID="{19491737-C6B0-4D05-B2A0-4475B804A6EE}" presName="root" presStyleCnt="0">
        <dgm:presLayoutVars>
          <dgm:dir/>
          <dgm:resizeHandles val="exact"/>
        </dgm:presLayoutVars>
      </dgm:prSet>
      <dgm:spPr/>
      <dgm:t>
        <a:bodyPr/>
        <a:lstStyle/>
        <a:p>
          <a:endParaRPr lang="en-US"/>
        </a:p>
      </dgm:t>
    </dgm:pt>
    <dgm:pt modelId="{796EB7E8-4B7C-49A8-BF46-A3511D6E2C6F}" type="pres">
      <dgm:prSet presAssocID="{B40EC258-8926-4B4B-8412-F6CE8D532817}" presName="compNode" presStyleCnt="0"/>
      <dgm:spPr/>
    </dgm:pt>
    <dgm:pt modelId="{BCB13DAC-F144-45B6-BBF3-F22BE714391F}" type="pres">
      <dgm:prSet presAssocID="{B40EC258-8926-4B4B-8412-F6CE8D532817}" presName="bgRect" presStyleLbl="bgShp" presStyleIdx="0" presStyleCnt="3"/>
      <dgm:spPr/>
    </dgm:pt>
    <dgm:pt modelId="{DD34B395-272F-4004-9A2A-A1090B1A0DBD}" type="pres">
      <dgm:prSet presAssocID="{B40EC258-8926-4B4B-8412-F6CE8D53281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86484A34-B4CE-4AAA-862C-0C0003FCDC96}" type="pres">
      <dgm:prSet presAssocID="{B40EC258-8926-4B4B-8412-F6CE8D532817}" presName="spaceRect" presStyleCnt="0"/>
      <dgm:spPr/>
    </dgm:pt>
    <dgm:pt modelId="{1589453F-50E5-443E-8153-EB17253D9C05}" type="pres">
      <dgm:prSet presAssocID="{B40EC258-8926-4B4B-8412-F6CE8D532817}" presName="parTx" presStyleLbl="revTx" presStyleIdx="0" presStyleCnt="3">
        <dgm:presLayoutVars>
          <dgm:chMax val="0"/>
          <dgm:chPref val="0"/>
        </dgm:presLayoutVars>
      </dgm:prSet>
      <dgm:spPr/>
      <dgm:t>
        <a:bodyPr/>
        <a:lstStyle/>
        <a:p>
          <a:endParaRPr lang="en-US"/>
        </a:p>
      </dgm:t>
    </dgm:pt>
    <dgm:pt modelId="{65EEB725-A06C-43E9-B52B-54E6D0CB1CF5}" type="pres">
      <dgm:prSet presAssocID="{51999B07-D0B5-4DDC-B52C-9DE6E11601EF}" presName="sibTrans" presStyleCnt="0"/>
      <dgm:spPr/>
    </dgm:pt>
    <dgm:pt modelId="{DDE9062C-AC01-44D3-AE62-6080C115E2B7}" type="pres">
      <dgm:prSet presAssocID="{AC3AD6BA-F420-4E5B-B94F-8E5550850C5E}" presName="compNode" presStyleCnt="0"/>
      <dgm:spPr/>
    </dgm:pt>
    <dgm:pt modelId="{80151EEA-E87E-4A6F-AB2B-6EBBD2005B24}" type="pres">
      <dgm:prSet presAssocID="{AC3AD6BA-F420-4E5B-B94F-8E5550850C5E}" presName="bgRect" presStyleLbl="bgShp" presStyleIdx="1" presStyleCnt="3"/>
      <dgm:spPr/>
    </dgm:pt>
    <dgm:pt modelId="{101CAFBA-C33C-4D4C-AC3C-9CD3BF19E273}" type="pres">
      <dgm:prSet presAssocID="{AC3AD6BA-F420-4E5B-B94F-8E5550850C5E}"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oins"/>
        </a:ext>
      </dgm:extLst>
    </dgm:pt>
    <dgm:pt modelId="{5119C3E6-C8CE-4540-A12C-6CB2D3230086}" type="pres">
      <dgm:prSet presAssocID="{AC3AD6BA-F420-4E5B-B94F-8E5550850C5E}" presName="spaceRect" presStyleCnt="0"/>
      <dgm:spPr/>
    </dgm:pt>
    <dgm:pt modelId="{2FF9E663-2B9F-4F3F-9002-1EA610CD413E}" type="pres">
      <dgm:prSet presAssocID="{AC3AD6BA-F420-4E5B-B94F-8E5550850C5E}" presName="parTx" presStyleLbl="revTx" presStyleIdx="1" presStyleCnt="3">
        <dgm:presLayoutVars>
          <dgm:chMax val="0"/>
          <dgm:chPref val="0"/>
        </dgm:presLayoutVars>
      </dgm:prSet>
      <dgm:spPr/>
      <dgm:t>
        <a:bodyPr/>
        <a:lstStyle/>
        <a:p>
          <a:endParaRPr lang="en-US"/>
        </a:p>
      </dgm:t>
    </dgm:pt>
    <dgm:pt modelId="{43A8E2F3-E534-460B-890A-07FC329897D9}" type="pres">
      <dgm:prSet presAssocID="{96BE1238-543C-42DC-B2A6-51FD598C0380}" presName="sibTrans" presStyleCnt="0"/>
      <dgm:spPr/>
    </dgm:pt>
    <dgm:pt modelId="{615A885B-3E4E-4C92-804F-97861CBCAD15}" type="pres">
      <dgm:prSet presAssocID="{FA442B53-8E83-43B2-B818-D4551B4E9543}" presName="compNode" presStyleCnt="0"/>
      <dgm:spPr/>
    </dgm:pt>
    <dgm:pt modelId="{74142D94-1755-4622-9CFE-DED2452E8D6C}" type="pres">
      <dgm:prSet presAssocID="{FA442B53-8E83-43B2-B818-D4551B4E9543}" presName="bgRect" presStyleLbl="bgShp" presStyleIdx="2" presStyleCnt="3"/>
      <dgm:spPr/>
    </dgm:pt>
    <dgm:pt modelId="{222FF69E-12CC-438E-B717-9518E7D32AFD}" type="pres">
      <dgm:prSet presAssocID="{FA442B53-8E83-43B2-B818-D4551B4E9543}"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DF92ED2E-0A20-495F-926A-89BDAE15CE77}" type="pres">
      <dgm:prSet presAssocID="{FA442B53-8E83-43B2-B818-D4551B4E9543}" presName="spaceRect" presStyleCnt="0"/>
      <dgm:spPr/>
    </dgm:pt>
    <dgm:pt modelId="{4F7BCC4C-74C3-415B-ACCF-5393226FECC8}" type="pres">
      <dgm:prSet presAssocID="{FA442B53-8E83-43B2-B818-D4551B4E9543}" presName="parTx" presStyleLbl="revTx" presStyleIdx="2" presStyleCnt="3">
        <dgm:presLayoutVars>
          <dgm:chMax val="0"/>
          <dgm:chPref val="0"/>
        </dgm:presLayoutVars>
      </dgm:prSet>
      <dgm:spPr/>
      <dgm:t>
        <a:bodyPr/>
        <a:lstStyle/>
        <a:p>
          <a:endParaRPr lang="en-US"/>
        </a:p>
      </dgm:t>
    </dgm:pt>
  </dgm:ptLst>
  <dgm:cxnLst>
    <dgm:cxn modelId="{0D88A0DE-A7AB-4240-9967-A6B8D9492F40}" srcId="{19491737-C6B0-4D05-B2A0-4475B804A6EE}" destId="{B40EC258-8926-4B4B-8412-F6CE8D532817}" srcOrd="0" destOrd="0" parTransId="{5A768CF3-42AC-4729-A2D2-5896810AA052}" sibTransId="{51999B07-D0B5-4DDC-B52C-9DE6E11601EF}"/>
    <dgm:cxn modelId="{978DFA4E-67AF-42EE-83A0-C2D58B6B1B6A}" srcId="{19491737-C6B0-4D05-B2A0-4475B804A6EE}" destId="{FA442B53-8E83-43B2-B818-D4551B4E9543}" srcOrd="2" destOrd="0" parTransId="{931EA424-C3E5-45B6-B51B-74C7EFDFAEBE}" sibTransId="{8A873704-5334-4B19-BC04-D7644D5979A8}"/>
    <dgm:cxn modelId="{8193C9B5-451E-4DB5-AC73-CFB767030E2C}" type="presOf" srcId="{19491737-C6B0-4D05-B2A0-4475B804A6EE}" destId="{8E050635-0A8A-438B-9271-428D509426B3}" srcOrd="0" destOrd="0" presId="urn:microsoft.com/office/officeart/2018/2/layout/IconVerticalSolidList"/>
    <dgm:cxn modelId="{82B12379-E3D9-4740-A5EB-543E51DE06A1}" type="presOf" srcId="{FA442B53-8E83-43B2-B818-D4551B4E9543}" destId="{4F7BCC4C-74C3-415B-ACCF-5393226FECC8}" srcOrd="0" destOrd="0" presId="urn:microsoft.com/office/officeart/2018/2/layout/IconVerticalSolidList"/>
    <dgm:cxn modelId="{E2C2BFE1-3281-4221-90A0-EE92F55D32DA}" type="presOf" srcId="{B40EC258-8926-4B4B-8412-F6CE8D532817}" destId="{1589453F-50E5-443E-8153-EB17253D9C05}" srcOrd="0" destOrd="0" presId="urn:microsoft.com/office/officeart/2018/2/layout/IconVerticalSolidList"/>
    <dgm:cxn modelId="{F4CCFB91-F5A6-40E4-9BC4-C525A48E063A}" srcId="{19491737-C6B0-4D05-B2A0-4475B804A6EE}" destId="{AC3AD6BA-F420-4E5B-B94F-8E5550850C5E}" srcOrd="1" destOrd="0" parTransId="{26F1C3BC-3639-4F30-B75C-A539D53E72B3}" sibTransId="{96BE1238-543C-42DC-B2A6-51FD598C0380}"/>
    <dgm:cxn modelId="{0D5C674E-5AD2-4DFA-A882-0BD308AE88BB}" type="presOf" srcId="{AC3AD6BA-F420-4E5B-B94F-8E5550850C5E}" destId="{2FF9E663-2B9F-4F3F-9002-1EA610CD413E}" srcOrd="0" destOrd="0" presId="urn:microsoft.com/office/officeart/2018/2/layout/IconVerticalSolidList"/>
    <dgm:cxn modelId="{67E2F14F-E5E9-43DD-BD22-FEDDC8015664}" type="presParOf" srcId="{8E050635-0A8A-438B-9271-428D509426B3}" destId="{796EB7E8-4B7C-49A8-BF46-A3511D6E2C6F}" srcOrd="0" destOrd="0" presId="urn:microsoft.com/office/officeart/2018/2/layout/IconVerticalSolidList"/>
    <dgm:cxn modelId="{9E7E646B-7B2E-4732-9836-5905C6C4D69B}" type="presParOf" srcId="{796EB7E8-4B7C-49A8-BF46-A3511D6E2C6F}" destId="{BCB13DAC-F144-45B6-BBF3-F22BE714391F}" srcOrd="0" destOrd="0" presId="urn:microsoft.com/office/officeart/2018/2/layout/IconVerticalSolidList"/>
    <dgm:cxn modelId="{577D3797-9F6F-4D4E-8436-183BC068C348}" type="presParOf" srcId="{796EB7E8-4B7C-49A8-BF46-A3511D6E2C6F}" destId="{DD34B395-272F-4004-9A2A-A1090B1A0DBD}" srcOrd="1" destOrd="0" presId="urn:microsoft.com/office/officeart/2018/2/layout/IconVerticalSolidList"/>
    <dgm:cxn modelId="{E15166F5-9FA7-4AB4-A1A1-118DFA909644}" type="presParOf" srcId="{796EB7E8-4B7C-49A8-BF46-A3511D6E2C6F}" destId="{86484A34-B4CE-4AAA-862C-0C0003FCDC96}" srcOrd="2" destOrd="0" presId="urn:microsoft.com/office/officeart/2018/2/layout/IconVerticalSolidList"/>
    <dgm:cxn modelId="{3C6F18CB-795F-489A-ADB9-6F49759B40CC}" type="presParOf" srcId="{796EB7E8-4B7C-49A8-BF46-A3511D6E2C6F}" destId="{1589453F-50E5-443E-8153-EB17253D9C05}" srcOrd="3" destOrd="0" presId="urn:microsoft.com/office/officeart/2018/2/layout/IconVerticalSolidList"/>
    <dgm:cxn modelId="{4EC2BDA0-459F-4F72-999E-0ABA9449FA07}" type="presParOf" srcId="{8E050635-0A8A-438B-9271-428D509426B3}" destId="{65EEB725-A06C-43E9-B52B-54E6D0CB1CF5}" srcOrd="1" destOrd="0" presId="urn:microsoft.com/office/officeart/2018/2/layout/IconVerticalSolidList"/>
    <dgm:cxn modelId="{5786A909-5B03-4D2F-9C14-DB4E374F420A}" type="presParOf" srcId="{8E050635-0A8A-438B-9271-428D509426B3}" destId="{DDE9062C-AC01-44D3-AE62-6080C115E2B7}" srcOrd="2" destOrd="0" presId="urn:microsoft.com/office/officeart/2018/2/layout/IconVerticalSolidList"/>
    <dgm:cxn modelId="{88C785D0-66BC-4B3E-B49D-AD122CC742DA}" type="presParOf" srcId="{DDE9062C-AC01-44D3-AE62-6080C115E2B7}" destId="{80151EEA-E87E-4A6F-AB2B-6EBBD2005B24}" srcOrd="0" destOrd="0" presId="urn:microsoft.com/office/officeart/2018/2/layout/IconVerticalSolidList"/>
    <dgm:cxn modelId="{63900A3E-477A-423F-B863-D2855E25DA48}" type="presParOf" srcId="{DDE9062C-AC01-44D3-AE62-6080C115E2B7}" destId="{101CAFBA-C33C-4D4C-AC3C-9CD3BF19E273}" srcOrd="1" destOrd="0" presId="urn:microsoft.com/office/officeart/2018/2/layout/IconVerticalSolidList"/>
    <dgm:cxn modelId="{FEB820F1-C47C-4789-9C84-FD812D13EA4D}" type="presParOf" srcId="{DDE9062C-AC01-44D3-AE62-6080C115E2B7}" destId="{5119C3E6-C8CE-4540-A12C-6CB2D3230086}" srcOrd="2" destOrd="0" presId="urn:microsoft.com/office/officeart/2018/2/layout/IconVerticalSolidList"/>
    <dgm:cxn modelId="{17214661-14B1-4979-9371-C4A0033515BC}" type="presParOf" srcId="{DDE9062C-AC01-44D3-AE62-6080C115E2B7}" destId="{2FF9E663-2B9F-4F3F-9002-1EA610CD413E}" srcOrd="3" destOrd="0" presId="urn:microsoft.com/office/officeart/2018/2/layout/IconVerticalSolidList"/>
    <dgm:cxn modelId="{0C90CE37-C1EE-4782-84BD-270146435C9D}" type="presParOf" srcId="{8E050635-0A8A-438B-9271-428D509426B3}" destId="{43A8E2F3-E534-460B-890A-07FC329897D9}" srcOrd="3" destOrd="0" presId="urn:microsoft.com/office/officeart/2018/2/layout/IconVerticalSolidList"/>
    <dgm:cxn modelId="{2AAB94AF-7C50-4062-993E-10FCFC1086CA}" type="presParOf" srcId="{8E050635-0A8A-438B-9271-428D509426B3}" destId="{615A885B-3E4E-4C92-804F-97861CBCAD15}" srcOrd="4" destOrd="0" presId="urn:microsoft.com/office/officeart/2018/2/layout/IconVerticalSolidList"/>
    <dgm:cxn modelId="{8FEE19C3-11D0-41A1-BE7A-02CF5247D63E}" type="presParOf" srcId="{615A885B-3E4E-4C92-804F-97861CBCAD15}" destId="{74142D94-1755-4622-9CFE-DED2452E8D6C}" srcOrd="0" destOrd="0" presId="urn:microsoft.com/office/officeart/2018/2/layout/IconVerticalSolidList"/>
    <dgm:cxn modelId="{7CF8B432-C97B-405F-AB7D-F128A14B4EE2}" type="presParOf" srcId="{615A885B-3E4E-4C92-804F-97861CBCAD15}" destId="{222FF69E-12CC-438E-B717-9518E7D32AFD}" srcOrd="1" destOrd="0" presId="urn:microsoft.com/office/officeart/2018/2/layout/IconVerticalSolidList"/>
    <dgm:cxn modelId="{0E46F2A6-479B-4246-B191-7EAEC3A1141D}" type="presParOf" srcId="{615A885B-3E4E-4C92-804F-97861CBCAD15}" destId="{DF92ED2E-0A20-495F-926A-89BDAE15CE77}" srcOrd="2" destOrd="0" presId="urn:microsoft.com/office/officeart/2018/2/layout/IconVerticalSolidList"/>
    <dgm:cxn modelId="{35EF290E-20F7-4362-9900-73A0D11C3D20}" type="presParOf" srcId="{615A885B-3E4E-4C92-804F-97861CBCAD15}" destId="{4F7BCC4C-74C3-415B-ACCF-5393226FEC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092E25-19E5-4645-8C84-88BB0E4712EC}"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3E2994A0-2E2D-4D2D-8AF8-4635D29B371A}">
      <dgm:prSet/>
      <dgm:spPr/>
      <dgm:t>
        <a:bodyPr/>
        <a:lstStyle/>
        <a:p>
          <a:r>
            <a:rPr lang="en-US"/>
            <a:t>Significant Accounting Policies</a:t>
          </a:r>
        </a:p>
      </dgm:t>
    </dgm:pt>
    <dgm:pt modelId="{3F718C3E-719B-4B3D-8A9D-62DA9B82416E}" type="parTrans" cxnId="{0DC299B7-E0D5-44CB-A14D-710BD56D49F8}">
      <dgm:prSet/>
      <dgm:spPr/>
      <dgm:t>
        <a:bodyPr/>
        <a:lstStyle/>
        <a:p>
          <a:endParaRPr lang="en-US"/>
        </a:p>
      </dgm:t>
    </dgm:pt>
    <dgm:pt modelId="{8FCFC9DD-99A9-428E-B027-86BB642FE1B3}" type="sibTrans" cxnId="{0DC299B7-E0D5-44CB-A14D-710BD56D49F8}">
      <dgm:prSet/>
      <dgm:spPr/>
      <dgm:t>
        <a:bodyPr/>
        <a:lstStyle/>
        <a:p>
          <a:endParaRPr lang="en-US"/>
        </a:p>
      </dgm:t>
    </dgm:pt>
    <dgm:pt modelId="{C78ACC9E-2C49-4F59-8320-BD0BAC9A7CBC}">
      <dgm:prSet/>
      <dgm:spPr/>
      <dgm:t>
        <a:bodyPr/>
        <a:lstStyle/>
        <a:p>
          <a:r>
            <a:rPr lang="en-US" dirty="0"/>
            <a:t>Management is responsible and are described in Note 1</a:t>
          </a:r>
        </a:p>
      </dgm:t>
    </dgm:pt>
    <dgm:pt modelId="{4D7C27FD-E624-401C-AAF2-FA8EF168CC62}" type="parTrans" cxnId="{9B6CCD84-04BF-4E95-A87B-98A581C30C73}">
      <dgm:prSet/>
      <dgm:spPr/>
      <dgm:t>
        <a:bodyPr/>
        <a:lstStyle/>
        <a:p>
          <a:endParaRPr lang="en-US"/>
        </a:p>
      </dgm:t>
    </dgm:pt>
    <dgm:pt modelId="{0A274635-9C42-4AD1-9E64-34C27DC49BD9}" type="sibTrans" cxnId="{9B6CCD84-04BF-4E95-A87B-98A581C30C73}">
      <dgm:prSet/>
      <dgm:spPr/>
      <dgm:t>
        <a:bodyPr/>
        <a:lstStyle/>
        <a:p>
          <a:endParaRPr lang="en-US"/>
        </a:p>
      </dgm:t>
    </dgm:pt>
    <dgm:pt modelId="{00455D7E-DAEE-44F8-994A-7D9AE63EF0A3}">
      <dgm:prSet/>
      <dgm:spPr/>
      <dgm:t>
        <a:bodyPr/>
        <a:lstStyle/>
        <a:p>
          <a:r>
            <a:rPr lang="en-US" dirty="0"/>
            <a:t>No transactions lacked authoritative guidance</a:t>
          </a:r>
        </a:p>
      </dgm:t>
    </dgm:pt>
    <dgm:pt modelId="{0AA48658-79D5-4C69-9FF0-A780D5C015AF}" type="parTrans" cxnId="{C1E4C3A5-0A92-4D45-ABED-9246F929A736}">
      <dgm:prSet/>
      <dgm:spPr/>
      <dgm:t>
        <a:bodyPr/>
        <a:lstStyle/>
        <a:p>
          <a:endParaRPr lang="en-US"/>
        </a:p>
      </dgm:t>
    </dgm:pt>
    <dgm:pt modelId="{55847545-BB59-477F-8916-DBB09BF56D01}" type="sibTrans" cxnId="{C1E4C3A5-0A92-4D45-ABED-9246F929A736}">
      <dgm:prSet/>
      <dgm:spPr/>
      <dgm:t>
        <a:bodyPr/>
        <a:lstStyle/>
        <a:p>
          <a:endParaRPr lang="en-US"/>
        </a:p>
      </dgm:t>
    </dgm:pt>
    <dgm:pt modelId="{2A156B0F-21E1-4D1B-858B-8A89565183BD}">
      <dgm:prSet/>
      <dgm:spPr/>
      <dgm:t>
        <a:bodyPr/>
        <a:lstStyle/>
        <a:p>
          <a:r>
            <a:rPr lang="en-US"/>
            <a:t>Note Disclosures</a:t>
          </a:r>
        </a:p>
      </dgm:t>
    </dgm:pt>
    <dgm:pt modelId="{71AF0A62-BB47-40CA-BC60-CDC00663B998}" type="parTrans" cxnId="{74B6D44E-DD5A-4050-80F2-7996970AEE24}">
      <dgm:prSet/>
      <dgm:spPr/>
      <dgm:t>
        <a:bodyPr/>
        <a:lstStyle/>
        <a:p>
          <a:endParaRPr lang="en-US"/>
        </a:p>
      </dgm:t>
    </dgm:pt>
    <dgm:pt modelId="{55D48077-73F5-405F-A217-0164A2F43909}" type="sibTrans" cxnId="{74B6D44E-DD5A-4050-80F2-7996970AEE24}">
      <dgm:prSet/>
      <dgm:spPr/>
      <dgm:t>
        <a:bodyPr/>
        <a:lstStyle/>
        <a:p>
          <a:endParaRPr lang="en-US"/>
        </a:p>
      </dgm:t>
    </dgm:pt>
    <dgm:pt modelId="{88A2EACD-BE9E-4938-95F6-FA608A33F93C}">
      <dgm:prSet/>
      <dgm:spPr/>
      <dgm:t>
        <a:bodyPr/>
        <a:lstStyle/>
        <a:p>
          <a:r>
            <a:rPr lang="en-US" dirty="0"/>
            <a:t>Neutral, consistent and clear</a:t>
          </a:r>
        </a:p>
      </dgm:t>
    </dgm:pt>
    <dgm:pt modelId="{7AA2ADA8-55BE-41C8-B21D-8170F80A2664}" type="parTrans" cxnId="{4FA40671-3C14-4383-9D2E-4D1EF719A1BF}">
      <dgm:prSet/>
      <dgm:spPr/>
      <dgm:t>
        <a:bodyPr/>
        <a:lstStyle/>
        <a:p>
          <a:endParaRPr lang="en-US"/>
        </a:p>
      </dgm:t>
    </dgm:pt>
    <dgm:pt modelId="{AB8F4CFA-0CAF-4F31-B83D-AB8A8D2F1F5B}" type="sibTrans" cxnId="{4FA40671-3C14-4383-9D2E-4D1EF719A1BF}">
      <dgm:prSet/>
      <dgm:spPr/>
      <dgm:t>
        <a:bodyPr/>
        <a:lstStyle/>
        <a:p>
          <a:endParaRPr lang="en-US"/>
        </a:p>
      </dgm:t>
    </dgm:pt>
    <dgm:pt modelId="{3787688E-5C76-4C48-B34D-9240001B19B4}">
      <dgm:prSet/>
      <dgm:spPr/>
      <dgm:t>
        <a:bodyPr/>
        <a:lstStyle/>
        <a:p>
          <a:r>
            <a:rPr lang="en-US" dirty="0"/>
            <a:t>None identified</a:t>
          </a:r>
        </a:p>
      </dgm:t>
    </dgm:pt>
    <dgm:pt modelId="{72B11A83-A097-4747-BA8D-438DC899DBD6}" type="parTrans" cxnId="{C9ECC83C-274E-4A07-8280-74E24396546F}">
      <dgm:prSet/>
      <dgm:spPr/>
      <dgm:t>
        <a:bodyPr/>
        <a:lstStyle/>
        <a:p>
          <a:endParaRPr lang="en-US"/>
        </a:p>
      </dgm:t>
    </dgm:pt>
    <dgm:pt modelId="{B6A82DC2-076E-43D1-AF1F-4F6359CEF1F9}" type="sibTrans" cxnId="{C9ECC83C-274E-4A07-8280-74E24396546F}">
      <dgm:prSet/>
      <dgm:spPr/>
      <dgm:t>
        <a:bodyPr/>
        <a:lstStyle/>
        <a:p>
          <a:endParaRPr lang="en-US"/>
        </a:p>
      </dgm:t>
    </dgm:pt>
    <dgm:pt modelId="{706EE9C5-E281-4748-8B09-8433A8C7735C}">
      <dgm:prSet/>
      <dgm:spPr/>
      <dgm:t>
        <a:bodyPr/>
        <a:lstStyle/>
        <a:p>
          <a:r>
            <a:rPr lang="en-US" dirty="0"/>
            <a:t>Significant, Unusual Transactions</a:t>
          </a:r>
        </a:p>
      </dgm:t>
    </dgm:pt>
    <dgm:pt modelId="{FF1F547A-9920-4FC2-8541-3948CCAE1469}" type="parTrans" cxnId="{55290242-000C-4D75-AA77-2AF15A09AAAD}">
      <dgm:prSet/>
      <dgm:spPr/>
      <dgm:t>
        <a:bodyPr/>
        <a:lstStyle/>
        <a:p>
          <a:endParaRPr lang="en-US"/>
        </a:p>
      </dgm:t>
    </dgm:pt>
    <dgm:pt modelId="{4ED7F99F-0721-424D-8445-E991CD5F18B3}" type="sibTrans" cxnId="{55290242-000C-4D75-AA77-2AF15A09AAAD}">
      <dgm:prSet/>
      <dgm:spPr/>
      <dgm:t>
        <a:bodyPr/>
        <a:lstStyle/>
        <a:p>
          <a:endParaRPr lang="en-US"/>
        </a:p>
      </dgm:t>
    </dgm:pt>
    <dgm:pt modelId="{340AAF3F-C53E-48C4-B6B3-B24B70F44C4A}">
      <dgm:prSet/>
      <dgm:spPr/>
      <dgm:t>
        <a:bodyPr/>
        <a:lstStyle/>
        <a:p>
          <a:r>
            <a:rPr lang="en-US" dirty="0"/>
            <a:t>3 Uncorrected Misstatements – Bond Premiums, Opioid Settlements, and Shared Services Revenues</a:t>
          </a:r>
        </a:p>
      </dgm:t>
    </dgm:pt>
    <dgm:pt modelId="{FD5EE5ED-A155-4E4F-8322-0A00CCF084A7}" type="parTrans" cxnId="{C49018E4-3F41-497C-BFBE-52621B1104EF}">
      <dgm:prSet/>
      <dgm:spPr/>
      <dgm:t>
        <a:bodyPr/>
        <a:lstStyle/>
        <a:p>
          <a:endParaRPr lang="en-US"/>
        </a:p>
      </dgm:t>
    </dgm:pt>
    <dgm:pt modelId="{255B170E-C380-4412-8C10-D1FF5AD01BB7}" type="sibTrans" cxnId="{C49018E4-3F41-497C-BFBE-52621B1104EF}">
      <dgm:prSet/>
      <dgm:spPr/>
      <dgm:t>
        <a:bodyPr/>
        <a:lstStyle/>
        <a:p>
          <a:endParaRPr lang="en-US"/>
        </a:p>
      </dgm:t>
    </dgm:pt>
    <dgm:pt modelId="{1058769A-7D83-4ACD-A7F6-E7D16E24590F}">
      <dgm:prSet/>
      <dgm:spPr/>
      <dgm:t>
        <a:bodyPr/>
        <a:lstStyle/>
        <a:p>
          <a:r>
            <a:rPr lang="en-US" dirty="0"/>
            <a:t>Uncorrected and Corrected Misstatements</a:t>
          </a:r>
        </a:p>
      </dgm:t>
    </dgm:pt>
    <dgm:pt modelId="{45282E3B-2B56-4034-9898-DA6852635D48}" type="parTrans" cxnId="{270C44B0-1554-4FB1-B554-E72B6E39E149}">
      <dgm:prSet/>
      <dgm:spPr/>
      <dgm:t>
        <a:bodyPr/>
        <a:lstStyle/>
        <a:p>
          <a:endParaRPr lang="en-US"/>
        </a:p>
      </dgm:t>
    </dgm:pt>
    <dgm:pt modelId="{F39DAE20-EA93-4B7F-86CD-7C45B4917CCE}" type="sibTrans" cxnId="{270C44B0-1554-4FB1-B554-E72B6E39E149}">
      <dgm:prSet/>
      <dgm:spPr/>
      <dgm:t>
        <a:bodyPr/>
        <a:lstStyle/>
        <a:p>
          <a:endParaRPr lang="en-US"/>
        </a:p>
      </dgm:t>
    </dgm:pt>
    <dgm:pt modelId="{50752055-7D28-4471-BA81-0958C59F80CA}" type="pres">
      <dgm:prSet presAssocID="{AE092E25-19E5-4645-8C84-88BB0E4712EC}" presName="Name0" presStyleCnt="0">
        <dgm:presLayoutVars>
          <dgm:dir/>
          <dgm:animLvl val="lvl"/>
          <dgm:resizeHandles val="exact"/>
        </dgm:presLayoutVars>
      </dgm:prSet>
      <dgm:spPr/>
      <dgm:t>
        <a:bodyPr/>
        <a:lstStyle/>
        <a:p>
          <a:endParaRPr lang="en-US"/>
        </a:p>
      </dgm:t>
    </dgm:pt>
    <dgm:pt modelId="{5102FC46-6AE6-4C3B-8483-95938EC70C36}" type="pres">
      <dgm:prSet presAssocID="{3E2994A0-2E2D-4D2D-8AF8-4635D29B371A}" presName="linNode" presStyleCnt="0"/>
      <dgm:spPr/>
    </dgm:pt>
    <dgm:pt modelId="{C735841A-DEC8-4BA1-982C-F71F9118A144}" type="pres">
      <dgm:prSet presAssocID="{3E2994A0-2E2D-4D2D-8AF8-4635D29B371A}" presName="parentText" presStyleLbl="node1" presStyleIdx="0" presStyleCnt="4">
        <dgm:presLayoutVars>
          <dgm:chMax val="1"/>
          <dgm:bulletEnabled val="1"/>
        </dgm:presLayoutVars>
      </dgm:prSet>
      <dgm:spPr/>
      <dgm:t>
        <a:bodyPr/>
        <a:lstStyle/>
        <a:p>
          <a:endParaRPr lang="en-US"/>
        </a:p>
      </dgm:t>
    </dgm:pt>
    <dgm:pt modelId="{B35B5760-A9FB-4313-B5BB-53088FD3A450}" type="pres">
      <dgm:prSet presAssocID="{3E2994A0-2E2D-4D2D-8AF8-4635D29B371A}" presName="descendantText" presStyleLbl="alignAccFollowNode1" presStyleIdx="0" presStyleCnt="4">
        <dgm:presLayoutVars>
          <dgm:bulletEnabled val="1"/>
        </dgm:presLayoutVars>
      </dgm:prSet>
      <dgm:spPr/>
      <dgm:t>
        <a:bodyPr/>
        <a:lstStyle/>
        <a:p>
          <a:endParaRPr lang="en-US"/>
        </a:p>
      </dgm:t>
    </dgm:pt>
    <dgm:pt modelId="{B1FE8923-FF9B-475C-A011-FFD371E7B64E}" type="pres">
      <dgm:prSet presAssocID="{8FCFC9DD-99A9-428E-B027-86BB642FE1B3}" presName="sp" presStyleCnt="0"/>
      <dgm:spPr/>
    </dgm:pt>
    <dgm:pt modelId="{8FFCCCD8-11C9-4372-80C2-3AD218ABAE15}" type="pres">
      <dgm:prSet presAssocID="{2A156B0F-21E1-4D1B-858B-8A89565183BD}" presName="linNode" presStyleCnt="0"/>
      <dgm:spPr/>
    </dgm:pt>
    <dgm:pt modelId="{588EA4B0-12EB-4C1B-AD38-D0CA69F03FD0}" type="pres">
      <dgm:prSet presAssocID="{2A156B0F-21E1-4D1B-858B-8A89565183BD}" presName="parentText" presStyleLbl="node1" presStyleIdx="1" presStyleCnt="4">
        <dgm:presLayoutVars>
          <dgm:chMax val="1"/>
          <dgm:bulletEnabled val="1"/>
        </dgm:presLayoutVars>
      </dgm:prSet>
      <dgm:spPr/>
      <dgm:t>
        <a:bodyPr/>
        <a:lstStyle/>
        <a:p>
          <a:endParaRPr lang="en-US"/>
        </a:p>
      </dgm:t>
    </dgm:pt>
    <dgm:pt modelId="{72A9907F-3D3B-477C-AB3C-754E11D4D535}" type="pres">
      <dgm:prSet presAssocID="{2A156B0F-21E1-4D1B-858B-8A89565183BD}" presName="descendantText" presStyleLbl="alignAccFollowNode1" presStyleIdx="1" presStyleCnt="4">
        <dgm:presLayoutVars>
          <dgm:bulletEnabled val="1"/>
        </dgm:presLayoutVars>
      </dgm:prSet>
      <dgm:spPr/>
      <dgm:t>
        <a:bodyPr/>
        <a:lstStyle/>
        <a:p>
          <a:endParaRPr lang="en-US"/>
        </a:p>
      </dgm:t>
    </dgm:pt>
    <dgm:pt modelId="{4FABD432-5262-44F5-AAA0-C562A6680CA9}" type="pres">
      <dgm:prSet presAssocID="{55D48077-73F5-405F-A217-0164A2F43909}" presName="sp" presStyleCnt="0"/>
      <dgm:spPr/>
    </dgm:pt>
    <dgm:pt modelId="{97BC05E6-4D0F-4BE1-888F-9FAF06C9462C}" type="pres">
      <dgm:prSet presAssocID="{706EE9C5-E281-4748-8B09-8433A8C7735C}" presName="linNode" presStyleCnt="0"/>
      <dgm:spPr/>
    </dgm:pt>
    <dgm:pt modelId="{0055EE1E-A3E5-4531-8A9D-26509547E171}" type="pres">
      <dgm:prSet presAssocID="{706EE9C5-E281-4748-8B09-8433A8C7735C}" presName="parentText" presStyleLbl="node1" presStyleIdx="2" presStyleCnt="4">
        <dgm:presLayoutVars>
          <dgm:chMax val="1"/>
          <dgm:bulletEnabled val="1"/>
        </dgm:presLayoutVars>
      </dgm:prSet>
      <dgm:spPr/>
      <dgm:t>
        <a:bodyPr/>
        <a:lstStyle/>
        <a:p>
          <a:endParaRPr lang="en-US"/>
        </a:p>
      </dgm:t>
    </dgm:pt>
    <dgm:pt modelId="{28F8AFF0-9728-49C7-B7B0-DA783A634E93}" type="pres">
      <dgm:prSet presAssocID="{706EE9C5-E281-4748-8B09-8433A8C7735C}" presName="descendantText" presStyleLbl="alignAccFollowNode1" presStyleIdx="2" presStyleCnt="4">
        <dgm:presLayoutVars>
          <dgm:bulletEnabled val="1"/>
        </dgm:presLayoutVars>
      </dgm:prSet>
      <dgm:spPr/>
      <dgm:t>
        <a:bodyPr/>
        <a:lstStyle/>
        <a:p>
          <a:endParaRPr lang="en-US"/>
        </a:p>
      </dgm:t>
    </dgm:pt>
    <dgm:pt modelId="{F160904C-F6E9-45C6-9D89-48859D2890B8}" type="pres">
      <dgm:prSet presAssocID="{4ED7F99F-0721-424D-8445-E991CD5F18B3}" presName="sp" presStyleCnt="0"/>
      <dgm:spPr/>
    </dgm:pt>
    <dgm:pt modelId="{97E146D0-D95A-446F-A938-E19BB0CE1AF7}" type="pres">
      <dgm:prSet presAssocID="{1058769A-7D83-4ACD-A7F6-E7D16E24590F}" presName="linNode" presStyleCnt="0"/>
      <dgm:spPr/>
    </dgm:pt>
    <dgm:pt modelId="{11C071AD-E0D8-41A1-A79D-16F09D192637}" type="pres">
      <dgm:prSet presAssocID="{1058769A-7D83-4ACD-A7F6-E7D16E24590F}" presName="parentText" presStyleLbl="node1" presStyleIdx="3" presStyleCnt="4">
        <dgm:presLayoutVars>
          <dgm:chMax val="1"/>
          <dgm:bulletEnabled val="1"/>
        </dgm:presLayoutVars>
      </dgm:prSet>
      <dgm:spPr/>
      <dgm:t>
        <a:bodyPr/>
        <a:lstStyle/>
        <a:p>
          <a:endParaRPr lang="en-US"/>
        </a:p>
      </dgm:t>
    </dgm:pt>
    <dgm:pt modelId="{884A6C4B-2D98-4B34-B6F7-747E86C758D2}" type="pres">
      <dgm:prSet presAssocID="{1058769A-7D83-4ACD-A7F6-E7D16E24590F}" presName="descendantText" presStyleLbl="alignAccFollowNode1" presStyleIdx="3" presStyleCnt="4">
        <dgm:presLayoutVars>
          <dgm:bulletEnabled val="1"/>
        </dgm:presLayoutVars>
      </dgm:prSet>
      <dgm:spPr/>
      <dgm:t>
        <a:bodyPr/>
        <a:lstStyle/>
        <a:p>
          <a:endParaRPr lang="en-US"/>
        </a:p>
      </dgm:t>
    </dgm:pt>
  </dgm:ptLst>
  <dgm:cxnLst>
    <dgm:cxn modelId="{695952B1-C3A3-4B8A-A63E-3C857C99EF41}" type="presOf" srcId="{00455D7E-DAEE-44F8-994A-7D9AE63EF0A3}" destId="{B35B5760-A9FB-4313-B5BB-53088FD3A450}" srcOrd="0" destOrd="1" presId="urn:microsoft.com/office/officeart/2005/8/layout/vList5"/>
    <dgm:cxn modelId="{3809A60F-09AF-45B3-A21B-157AE20448C5}" type="presOf" srcId="{AE092E25-19E5-4645-8C84-88BB0E4712EC}" destId="{50752055-7D28-4471-BA81-0958C59F80CA}" srcOrd="0" destOrd="0" presId="urn:microsoft.com/office/officeart/2005/8/layout/vList5"/>
    <dgm:cxn modelId="{C1E4C3A5-0A92-4D45-ABED-9246F929A736}" srcId="{3E2994A0-2E2D-4D2D-8AF8-4635D29B371A}" destId="{00455D7E-DAEE-44F8-994A-7D9AE63EF0A3}" srcOrd="1" destOrd="0" parTransId="{0AA48658-79D5-4C69-9FF0-A780D5C015AF}" sibTransId="{55847545-BB59-477F-8916-DBB09BF56D01}"/>
    <dgm:cxn modelId="{BDBE85F8-C9BC-469A-AB88-69433CD7444A}" type="presOf" srcId="{3787688E-5C76-4C48-B34D-9240001B19B4}" destId="{28F8AFF0-9728-49C7-B7B0-DA783A634E93}" srcOrd="0" destOrd="0" presId="urn:microsoft.com/office/officeart/2005/8/layout/vList5"/>
    <dgm:cxn modelId="{C49018E4-3F41-497C-BFBE-52621B1104EF}" srcId="{1058769A-7D83-4ACD-A7F6-E7D16E24590F}" destId="{340AAF3F-C53E-48C4-B6B3-B24B70F44C4A}" srcOrd="0" destOrd="0" parTransId="{FD5EE5ED-A155-4E4F-8322-0A00CCF084A7}" sibTransId="{255B170E-C380-4412-8C10-D1FF5AD01BB7}"/>
    <dgm:cxn modelId="{AD867287-A400-464C-B9F2-3A9AADBBD81E}" type="presOf" srcId="{C78ACC9E-2C49-4F59-8320-BD0BAC9A7CBC}" destId="{B35B5760-A9FB-4313-B5BB-53088FD3A450}" srcOrd="0" destOrd="0" presId="urn:microsoft.com/office/officeart/2005/8/layout/vList5"/>
    <dgm:cxn modelId="{EFEC45A5-16A2-40DE-A631-ACB734127DCA}" type="presOf" srcId="{340AAF3F-C53E-48C4-B6B3-B24B70F44C4A}" destId="{884A6C4B-2D98-4B34-B6F7-747E86C758D2}" srcOrd="0" destOrd="0" presId="urn:microsoft.com/office/officeart/2005/8/layout/vList5"/>
    <dgm:cxn modelId="{74BC72EF-2926-4A51-BCAB-6D839B2FAEF7}" type="presOf" srcId="{2A156B0F-21E1-4D1B-858B-8A89565183BD}" destId="{588EA4B0-12EB-4C1B-AD38-D0CA69F03FD0}" srcOrd="0" destOrd="0" presId="urn:microsoft.com/office/officeart/2005/8/layout/vList5"/>
    <dgm:cxn modelId="{E14880E4-D6B3-46BE-AA99-13791421456D}" type="presOf" srcId="{1058769A-7D83-4ACD-A7F6-E7D16E24590F}" destId="{11C071AD-E0D8-41A1-A79D-16F09D192637}" srcOrd="0" destOrd="0" presId="urn:microsoft.com/office/officeart/2005/8/layout/vList5"/>
    <dgm:cxn modelId="{74B6D44E-DD5A-4050-80F2-7996970AEE24}" srcId="{AE092E25-19E5-4645-8C84-88BB0E4712EC}" destId="{2A156B0F-21E1-4D1B-858B-8A89565183BD}" srcOrd="1" destOrd="0" parTransId="{71AF0A62-BB47-40CA-BC60-CDC00663B998}" sibTransId="{55D48077-73F5-405F-A217-0164A2F43909}"/>
    <dgm:cxn modelId="{55290242-000C-4D75-AA77-2AF15A09AAAD}" srcId="{AE092E25-19E5-4645-8C84-88BB0E4712EC}" destId="{706EE9C5-E281-4748-8B09-8433A8C7735C}" srcOrd="2" destOrd="0" parTransId="{FF1F547A-9920-4FC2-8541-3948CCAE1469}" sibTransId="{4ED7F99F-0721-424D-8445-E991CD5F18B3}"/>
    <dgm:cxn modelId="{9BE21057-3E67-4AEC-89C5-D8B0DB3CDB75}" type="presOf" srcId="{706EE9C5-E281-4748-8B09-8433A8C7735C}" destId="{0055EE1E-A3E5-4531-8A9D-26509547E171}" srcOrd="0" destOrd="0" presId="urn:microsoft.com/office/officeart/2005/8/layout/vList5"/>
    <dgm:cxn modelId="{C33D0FA5-F3D2-4FE4-B0FA-532C3966BA52}" type="presOf" srcId="{88A2EACD-BE9E-4938-95F6-FA608A33F93C}" destId="{72A9907F-3D3B-477C-AB3C-754E11D4D535}" srcOrd="0" destOrd="0" presId="urn:microsoft.com/office/officeart/2005/8/layout/vList5"/>
    <dgm:cxn modelId="{C9ECC83C-274E-4A07-8280-74E24396546F}" srcId="{706EE9C5-E281-4748-8B09-8433A8C7735C}" destId="{3787688E-5C76-4C48-B34D-9240001B19B4}" srcOrd="0" destOrd="0" parTransId="{72B11A83-A097-4747-BA8D-438DC899DBD6}" sibTransId="{B6A82DC2-076E-43D1-AF1F-4F6359CEF1F9}"/>
    <dgm:cxn modelId="{9B6CCD84-04BF-4E95-A87B-98A581C30C73}" srcId="{3E2994A0-2E2D-4D2D-8AF8-4635D29B371A}" destId="{C78ACC9E-2C49-4F59-8320-BD0BAC9A7CBC}" srcOrd="0" destOrd="0" parTransId="{4D7C27FD-E624-401C-AAF2-FA8EF168CC62}" sibTransId="{0A274635-9C42-4AD1-9E64-34C27DC49BD9}"/>
    <dgm:cxn modelId="{0DC299B7-E0D5-44CB-A14D-710BD56D49F8}" srcId="{AE092E25-19E5-4645-8C84-88BB0E4712EC}" destId="{3E2994A0-2E2D-4D2D-8AF8-4635D29B371A}" srcOrd="0" destOrd="0" parTransId="{3F718C3E-719B-4B3D-8A9D-62DA9B82416E}" sibTransId="{8FCFC9DD-99A9-428E-B027-86BB642FE1B3}"/>
    <dgm:cxn modelId="{270C44B0-1554-4FB1-B554-E72B6E39E149}" srcId="{AE092E25-19E5-4645-8C84-88BB0E4712EC}" destId="{1058769A-7D83-4ACD-A7F6-E7D16E24590F}" srcOrd="3" destOrd="0" parTransId="{45282E3B-2B56-4034-9898-DA6852635D48}" sibTransId="{F39DAE20-EA93-4B7F-86CD-7C45B4917CCE}"/>
    <dgm:cxn modelId="{4FA40671-3C14-4383-9D2E-4D1EF719A1BF}" srcId="{2A156B0F-21E1-4D1B-858B-8A89565183BD}" destId="{88A2EACD-BE9E-4938-95F6-FA608A33F93C}" srcOrd="0" destOrd="0" parTransId="{7AA2ADA8-55BE-41C8-B21D-8170F80A2664}" sibTransId="{AB8F4CFA-0CAF-4F31-B83D-AB8A8D2F1F5B}"/>
    <dgm:cxn modelId="{60E188B5-9A1F-4AD9-8DF5-A2118C24CABD}" type="presOf" srcId="{3E2994A0-2E2D-4D2D-8AF8-4635D29B371A}" destId="{C735841A-DEC8-4BA1-982C-F71F9118A144}" srcOrd="0" destOrd="0" presId="urn:microsoft.com/office/officeart/2005/8/layout/vList5"/>
    <dgm:cxn modelId="{9712E2BB-3832-4FFB-AC3F-051FE04A260E}" type="presParOf" srcId="{50752055-7D28-4471-BA81-0958C59F80CA}" destId="{5102FC46-6AE6-4C3B-8483-95938EC70C36}" srcOrd="0" destOrd="0" presId="urn:microsoft.com/office/officeart/2005/8/layout/vList5"/>
    <dgm:cxn modelId="{A2F42707-28F6-46CF-97C6-60402D981281}" type="presParOf" srcId="{5102FC46-6AE6-4C3B-8483-95938EC70C36}" destId="{C735841A-DEC8-4BA1-982C-F71F9118A144}" srcOrd="0" destOrd="0" presId="urn:microsoft.com/office/officeart/2005/8/layout/vList5"/>
    <dgm:cxn modelId="{D0B9E010-7132-4252-B26F-5A5CEC913A1A}" type="presParOf" srcId="{5102FC46-6AE6-4C3B-8483-95938EC70C36}" destId="{B35B5760-A9FB-4313-B5BB-53088FD3A450}" srcOrd="1" destOrd="0" presId="urn:microsoft.com/office/officeart/2005/8/layout/vList5"/>
    <dgm:cxn modelId="{C8347CA3-26D8-44D9-A087-3FFB5C1D5D9C}" type="presParOf" srcId="{50752055-7D28-4471-BA81-0958C59F80CA}" destId="{B1FE8923-FF9B-475C-A011-FFD371E7B64E}" srcOrd="1" destOrd="0" presId="urn:microsoft.com/office/officeart/2005/8/layout/vList5"/>
    <dgm:cxn modelId="{D3A1626C-9AD7-4E85-B0AB-6A7DB8DE8E34}" type="presParOf" srcId="{50752055-7D28-4471-BA81-0958C59F80CA}" destId="{8FFCCCD8-11C9-4372-80C2-3AD218ABAE15}" srcOrd="2" destOrd="0" presId="urn:microsoft.com/office/officeart/2005/8/layout/vList5"/>
    <dgm:cxn modelId="{4E575412-A68A-4ED1-920F-D04C30AF3B85}" type="presParOf" srcId="{8FFCCCD8-11C9-4372-80C2-3AD218ABAE15}" destId="{588EA4B0-12EB-4C1B-AD38-D0CA69F03FD0}" srcOrd="0" destOrd="0" presId="urn:microsoft.com/office/officeart/2005/8/layout/vList5"/>
    <dgm:cxn modelId="{D2B7E824-B598-48D1-A9FF-87C5E3BBA047}" type="presParOf" srcId="{8FFCCCD8-11C9-4372-80C2-3AD218ABAE15}" destId="{72A9907F-3D3B-477C-AB3C-754E11D4D535}" srcOrd="1" destOrd="0" presId="urn:microsoft.com/office/officeart/2005/8/layout/vList5"/>
    <dgm:cxn modelId="{57B101E8-8777-468C-9B48-3676CBD158CF}" type="presParOf" srcId="{50752055-7D28-4471-BA81-0958C59F80CA}" destId="{4FABD432-5262-44F5-AAA0-C562A6680CA9}" srcOrd="3" destOrd="0" presId="urn:microsoft.com/office/officeart/2005/8/layout/vList5"/>
    <dgm:cxn modelId="{A6E9E533-85AF-4A04-9C6C-1095E7639571}" type="presParOf" srcId="{50752055-7D28-4471-BA81-0958C59F80CA}" destId="{97BC05E6-4D0F-4BE1-888F-9FAF06C9462C}" srcOrd="4" destOrd="0" presId="urn:microsoft.com/office/officeart/2005/8/layout/vList5"/>
    <dgm:cxn modelId="{311D38B8-B896-4187-BFCC-066E90A34C58}" type="presParOf" srcId="{97BC05E6-4D0F-4BE1-888F-9FAF06C9462C}" destId="{0055EE1E-A3E5-4531-8A9D-26509547E171}" srcOrd="0" destOrd="0" presId="urn:microsoft.com/office/officeart/2005/8/layout/vList5"/>
    <dgm:cxn modelId="{8F97DFBD-B302-4EA7-A058-B8FC40101AB6}" type="presParOf" srcId="{97BC05E6-4D0F-4BE1-888F-9FAF06C9462C}" destId="{28F8AFF0-9728-49C7-B7B0-DA783A634E93}" srcOrd="1" destOrd="0" presId="urn:microsoft.com/office/officeart/2005/8/layout/vList5"/>
    <dgm:cxn modelId="{31DBF230-16D3-42CB-ACDC-D6ECC1B4C434}" type="presParOf" srcId="{50752055-7D28-4471-BA81-0958C59F80CA}" destId="{F160904C-F6E9-45C6-9D89-48859D2890B8}" srcOrd="5" destOrd="0" presId="urn:microsoft.com/office/officeart/2005/8/layout/vList5"/>
    <dgm:cxn modelId="{F76233C8-8D32-4C88-A569-1289C6CC623C}" type="presParOf" srcId="{50752055-7D28-4471-BA81-0958C59F80CA}" destId="{97E146D0-D95A-446F-A938-E19BB0CE1AF7}" srcOrd="6" destOrd="0" presId="urn:microsoft.com/office/officeart/2005/8/layout/vList5"/>
    <dgm:cxn modelId="{C20B0CBE-BA52-4762-90AD-B902E0A54339}" type="presParOf" srcId="{97E146D0-D95A-446F-A938-E19BB0CE1AF7}" destId="{11C071AD-E0D8-41A1-A79D-16F09D192637}" srcOrd="0" destOrd="0" presId="urn:microsoft.com/office/officeart/2005/8/layout/vList5"/>
    <dgm:cxn modelId="{A58D0D34-7DBB-4AD3-BDAB-C786C4840126}" type="presParOf" srcId="{97E146D0-D95A-446F-A938-E19BB0CE1AF7}" destId="{884A6C4B-2D98-4B34-B6F7-747E86C758D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320518-AC56-4917-B133-B98B3C4F59FC}"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F09C0EDD-5381-41F0-986C-72397AADADA0}">
      <dgm:prSet phldrT="[Text]"/>
      <dgm:spPr/>
      <dgm:t>
        <a:bodyPr/>
        <a:lstStyle/>
        <a:p>
          <a:r>
            <a:rPr lang="en-US" dirty="0"/>
            <a:t>Disagreements with Management</a:t>
          </a:r>
        </a:p>
      </dgm:t>
    </dgm:pt>
    <dgm:pt modelId="{CAAA1DAA-2995-4B51-8C8B-29FD3A4ACE4E}" type="parTrans" cxnId="{0BB8423A-2398-45B7-AFAB-892BD9988182}">
      <dgm:prSet/>
      <dgm:spPr/>
      <dgm:t>
        <a:bodyPr/>
        <a:lstStyle/>
        <a:p>
          <a:endParaRPr lang="en-US"/>
        </a:p>
      </dgm:t>
    </dgm:pt>
    <dgm:pt modelId="{399D805A-415E-43C3-B6B2-7AF41BF9B866}" type="sibTrans" cxnId="{0BB8423A-2398-45B7-AFAB-892BD9988182}">
      <dgm:prSet/>
      <dgm:spPr/>
      <dgm:t>
        <a:bodyPr/>
        <a:lstStyle/>
        <a:p>
          <a:endParaRPr lang="en-US"/>
        </a:p>
      </dgm:t>
    </dgm:pt>
    <dgm:pt modelId="{D19990CC-8E1F-4B1A-AC09-C552438ED626}">
      <dgm:prSet phldrT="[Text]"/>
      <dgm:spPr/>
      <dgm:t>
        <a:bodyPr/>
        <a:lstStyle/>
        <a:p>
          <a:r>
            <a:rPr lang="en-US" dirty="0"/>
            <a:t>None</a:t>
          </a:r>
        </a:p>
      </dgm:t>
    </dgm:pt>
    <dgm:pt modelId="{2B2CC91E-EFA0-4904-8439-003CBAB752DC}" type="parTrans" cxnId="{CF28691B-09C1-43BE-879C-1131050FC29B}">
      <dgm:prSet/>
      <dgm:spPr/>
      <dgm:t>
        <a:bodyPr/>
        <a:lstStyle/>
        <a:p>
          <a:endParaRPr lang="en-US"/>
        </a:p>
      </dgm:t>
    </dgm:pt>
    <dgm:pt modelId="{16FF04C8-54D6-47E1-8A33-7BBE88B1A212}" type="sibTrans" cxnId="{CF28691B-09C1-43BE-879C-1131050FC29B}">
      <dgm:prSet/>
      <dgm:spPr/>
      <dgm:t>
        <a:bodyPr/>
        <a:lstStyle/>
        <a:p>
          <a:endParaRPr lang="en-US"/>
        </a:p>
      </dgm:t>
    </dgm:pt>
    <dgm:pt modelId="{391FA899-7E3D-48E3-B4E9-F3A4C76C8AA8}">
      <dgm:prSet phldrT="[Text]"/>
      <dgm:spPr/>
      <dgm:t>
        <a:bodyPr/>
        <a:lstStyle/>
        <a:p>
          <a:r>
            <a:rPr lang="en-US" dirty="0"/>
            <a:t>Management Representations</a:t>
          </a:r>
        </a:p>
      </dgm:t>
    </dgm:pt>
    <dgm:pt modelId="{724FE2AA-4D14-4D02-AAD2-1AF078204250}" type="parTrans" cxnId="{BAFFD3C8-2A39-4937-9B8D-AFEF66BB70E5}">
      <dgm:prSet/>
      <dgm:spPr/>
      <dgm:t>
        <a:bodyPr/>
        <a:lstStyle/>
        <a:p>
          <a:endParaRPr lang="en-US"/>
        </a:p>
      </dgm:t>
    </dgm:pt>
    <dgm:pt modelId="{6FF2E94E-3BBC-429C-A2B5-721CE1F3E2CB}" type="sibTrans" cxnId="{BAFFD3C8-2A39-4937-9B8D-AFEF66BB70E5}">
      <dgm:prSet/>
      <dgm:spPr/>
      <dgm:t>
        <a:bodyPr/>
        <a:lstStyle/>
        <a:p>
          <a:endParaRPr lang="en-US"/>
        </a:p>
      </dgm:t>
    </dgm:pt>
    <dgm:pt modelId="{576607BD-1849-41F9-9D8B-F38B6FCA3785}">
      <dgm:prSet phldrT="[Text]"/>
      <dgm:spPr/>
      <dgm:t>
        <a:bodyPr/>
        <a:lstStyle/>
        <a:p>
          <a:r>
            <a:rPr lang="en-US" dirty="0"/>
            <a:t>Requested certain representations from management that are included in management representation letter</a:t>
          </a:r>
        </a:p>
      </dgm:t>
    </dgm:pt>
    <dgm:pt modelId="{1ABE06EF-217C-4303-ACCC-0BF99DA0495F}" type="parTrans" cxnId="{9EA49C28-3E3E-44C9-B75A-37501656EE61}">
      <dgm:prSet/>
      <dgm:spPr/>
      <dgm:t>
        <a:bodyPr/>
        <a:lstStyle/>
        <a:p>
          <a:endParaRPr lang="en-US"/>
        </a:p>
      </dgm:t>
    </dgm:pt>
    <dgm:pt modelId="{CB5EA8BA-2F0B-4693-A19A-C93C72E0EAD8}" type="sibTrans" cxnId="{9EA49C28-3E3E-44C9-B75A-37501656EE61}">
      <dgm:prSet/>
      <dgm:spPr/>
      <dgm:t>
        <a:bodyPr/>
        <a:lstStyle/>
        <a:p>
          <a:endParaRPr lang="en-US"/>
        </a:p>
      </dgm:t>
    </dgm:pt>
    <dgm:pt modelId="{74B83301-64DB-4792-991A-43B60749AAE8}">
      <dgm:prSet phldrT="[Text]"/>
      <dgm:spPr/>
      <dgm:t>
        <a:bodyPr/>
        <a:lstStyle/>
        <a:p>
          <a:r>
            <a:rPr lang="en-US" dirty="0"/>
            <a:t>Management Consultations with Other Independent Accountants</a:t>
          </a:r>
        </a:p>
      </dgm:t>
    </dgm:pt>
    <dgm:pt modelId="{8A9866A9-305B-49B4-937A-0042DC7181E1}" type="parTrans" cxnId="{E76EF158-87C6-4C10-9086-52B36A920487}">
      <dgm:prSet/>
      <dgm:spPr/>
      <dgm:t>
        <a:bodyPr/>
        <a:lstStyle/>
        <a:p>
          <a:endParaRPr lang="en-US"/>
        </a:p>
      </dgm:t>
    </dgm:pt>
    <dgm:pt modelId="{D15555E9-66E3-4EEC-A6F7-A2F4533B89B9}" type="sibTrans" cxnId="{E76EF158-87C6-4C10-9086-52B36A920487}">
      <dgm:prSet/>
      <dgm:spPr/>
      <dgm:t>
        <a:bodyPr/>
        <a:lstStyle/>
        <a:p>
          <a:endParaRPr lang="en-US"/>
        </a:p>
      </dgm:t>
    </dgm:pt>
    <dgm:pt modelId="{29D63CE7-BE38-4028-A72C-73D428E0164B}">
      <dgm:prSet phldrT="[Text]"/>
      <dgm:spPr/>
      <dgm:t>
        <a:bodyPr/>
        <a:lstStyle/>
        <a:p>
          <a:r>
            <a:rPr lang="en-US" dirty="0"/>
            <a:t>None</a:t>
          </a:r>
        </a:p>
      </dgm:t>
    </dgm:pt>
    <dgm:pt modelId="{D13EF1C8-2ABC-4868-8C2D-32325C66FE0E}" type="parTrans" cxnId="{1CEEC1C6-DD8F-410C-9CE7-35845FCEB1C5}">
      <dgm:prSet/>
      <dgm:spPr/>
      <dgm:t>
        <a:bodyPr/>
        <a:lstStyle/>
        <a:p>
          <a:endParaRPr lang="en-US"/>
        </a:p>
      </dgm:t>
    </dgm:pt>
    <dgm:pt modelId="{B6FA7B23-AC0A-4541-934D-00ED4CF8AD28}" type="sibTrans" cxnId="{1CEEC1C6-DD8F-410C-9CE7-35845FCEB1C5}">
      <dgm:prSet/>
      <dgm:spPr/>
      <dgm:t>
        <a:bodyPr/>
        <a:lstStyle/>
        <a:p>
          <a:endParaRPr lang="en-US"/>
        </a:p>
      </dgm:t>
    </dgm:pt>
    <dgm:pt modelId="{5CEAE66B-80C3-48C0-89C3-6F0AC296333B}">
      <dgm:prSet/>
      <dgm:spPr/>
      <dgm:t>
        <a:bodyPr/>
        <a:lstStyle/>
        <a:p>
          <a:r>
            <a:rPr lang="en-US"/>
            <a:t>Significant Issues Discussed with Management Prior to Engagement</a:t>
          </a:r>
        </a:p>
      </dgm:t>
    </dgm:pt>
    <dgm:pt modelId="{A18B088C-F2E0-4437-9AAB-DA6316BC351F}" type="parTrans" cxnId="{C7C59329-1E00-4B4B-AD69-1C2051018C57}">
      <dgm:prSet/>
      <dgm:spPr/>
      <dgm:t>
        <a:bodyPr/>
        <a:lstStyle/>
        <a:p>
          <a:endParaRPr lang="en-US"/>
        </a:p>
      </dgm:t>
    </dgm:pt>
    <dgm:pt modelId="{CD5419B8-4C7D-4CFF-99B8-31D0A6C627DB}" type="sibTrans" cxnId="{C7C59329-1E00-4B4B-AD69-1C2051018C57}">
      <dgm:prSet/>
      <dgm:spPr/>
      <dgm:t>
        <a:bodyPr/>
        <a:lstStyle/>
        <a:p>
          <a:endParaRPr lang="en-US"/>
        </a:p>
      </dgm:t>
    </dgm:pt>
    <dgm:pt modelId="{A63203DE-18C1-4675-B57E-66D7CE21D6AF}">
      <dgm:prSet/>
      <dgm:spPr/>
      <dgm:t>
        <a:bodyPr/>
        <a:lstStyle/>
        <a:p>
          <a:r>
            <a:rPr lang="en-US" dirty="0"/>
            <a:t>All within the normal course of our professional relationship</a:t>
          </a:r>
        </a:p>
      </dgm:t>
    </dgm:pt>
    <dgm:pt modelId="{7F5ECE21-DAF5-47F1-B13F-EE8F173B1B37}" type="parTrans" cxnId="{78F4D720-69F7-4A56-90F8-E189F2EF0616}">
      <dgm:prSet/>
      <dgm:spPr/>
      <dgm:t>
        <a:bodyPr/>
        <a:lstStyle/>
        <a:p>
          <a:endParaRPr lang="en-US"/>
        </a:p>
      </dgm:t>
    </dgm:pt>
    <dgm:pt modelId="{7726152A-380E-458E-A95B-74C9D709F51B}" type="sibTrans" cxnId="{78F4D720-69F7-4A56-90F8-E189F2EF0616}">
      <dgm:prSet/>
      <dgm:spPr/>
      <dgm:t>
        <a:bodyPr/>
        <a:lstStyle/>
        <a:p>
          <a:endParaRPr lang="en-US"/>
        </a:p>
      </dgm:t>
    </dgm:pt>
    <dgm:pt modelId="{D85403BB-5DB3-4DCC-8826-4F56342DD2B7}" type="pres">
      <dgm:prSet presAssocID="{56320518-AC56-4917-B133-B98B3C4F59FC}" presName="Name0" presStyleCnt="0">
        <dgm:presLayoutVars>
          <dgm:dir/>
          <dgm:animLvl val="lvl"/>
          <dgm:resizeHandles val="exact"/>
        </dgm:presLayoutVars>
      </dgm:prSet>
      <dgm:spPr/>
      <dgm:t>
        <a:bodyPr/>
        <a:lstStyle/>
        <a:p>
          <a:endParaRPr lang="en-US"/>
        </a:p>
      </dgm:t>
    </dgm:pt>
    <dgm:pt modelId="{7E695465-4B93-4B7E-AC08-4A6EF759DFF5}" type="pres">
      <dgm:prSet presAssocID="{F09C0EDD-5381-41F0-986C-72397AADADA0}" presName="linNode" presStyleCnt="0"/>
      <dgm:spPr/>
    </dgm:pt>
    <dgm:pt modelId="{129F64DA-FFCD-446D-A11E-22F54123A528}" type="pres">
      <dgm:prSet presAssocID="{F09C0EDD-5381-41F0-986C-72397AADADA0}" presName="parentText" presStyleLbl="node1" presStyleIdx="0" presStyleCnt="4">
        <dgm:presLayoutVars>
          <dgm:chMax val="1"/>
          <dgm:bulletEnabled val="1"/>
        </dgm:presLayoutVars>
      </dgm:prSet>
      <dgm:spPr/>
      <dgm:t>
        <a:bodyPr/>
        <a:lstStyle/>
        <a:p>
          <a:endParaRPr lang="en-US"/>
        </a:p>
      </dgm:t>
    </dgm:pt>
    <dgm:pt modelId="{9B464BD9-CC11-4835-B403-523BFDE4090E}" type="pres">
      <dgm:prSet presAssocID="{F09C0EDD-5381-41F0-986C-72397AADADA0}" presName="descendantText" presStyleLbl="alignAccFollowNode1" presStyleIdx="0" presStyleCnt="4">
        <dgm:presLayoutVars>
          <dgm:bulletEnabled val="1"/>
        </dgm:presLayoutVars>
      </dgm:prSet>
      <dgm:spPr/>
      <dgm:t>
        <a:bodyPr/>
        <a:lstStyle/>
        <a:p>
          <a:endParaRPr lang="en-US"/>
        </a:p>
      </dgm:t>
    </dgm:pt>
    <dgm:pt modelId="{D6FD4486-0944-4E8B-9DA9-C30EFAC2719B}" type="pres">
      <dgm:prSet presAssocID="{399D805A-415E-43C3-B6B2-7AF41BF9B866}" presName="sp" presStyleCnt="0"/>
      <dgm:spPr/>
    </dgm:pt>
    <dgm:pt modelId="{CC5B19A8-124D-492C-B6DC-3CE5518888C9}" type="pres">
      <dgm:prSet presAssocID="{391FA899-7E3D-48E3-B4E9-F3A4C76C8AA8}" presName="linNode" presStyleCnt="0"/>
      <dgm:spPr/>
    </dgm:pt>
    <dgm:pt modelId="{3D8AF3B5-0DF7-41F5-9141-8DD822A284A0}" type="pres">
      <dgm:prSet presAssocID="{391FA899-7E3D-48E3-B4E9-F3A4C76C8AA8}" presName="parentText" presStyleLbl="node1" presStyleIdx="1" presStyleCnt="4">
        <dgm:presLayoutVars>
          <dgm:chMax val="1"/>
          <dgm:bulletEnabled val="1"/>
        </dgm:presLayoutVars>
      </dgm:prSet>
      <dgm:spPr/>
      <dgm:t>
        <a:bodyPr/>
        <a:lstStyle/>
        <a:p>
          <a:endParaRPr lang="en-US"/>
        </a:p>
      </dgm:t>
    </dgm:pt>
    <dgm:pt modelId="{2EC9A2D6-1440-40BC-B54A-320A2CEB7CF9}" type="pres">
      <dgm:prSet presAssocID="{391FA899-7E3D-48E3-B4E9-F3A4C76C8AA8}" presName="descendantText" presStyleLbl="alignAccFollowNode1" presStyleIdx="1" presStyleCnt="4">
        <dgm:presLayoutVars>
          <dgm:bulletEnabled val="1"/>
        </dgm:presLayoutVars>
      </dgm:prSet>
      <dgm:spPr/>
      <dgm:t>
        <a:bodyPr/>
        <a:lstStyle/>
        <a:p>
          <a:endParaRPr lang="en-US"/>
        </a:p>
      </dgm:t>
    </dgm:pt>
    <dgm:pt modelId="{81CDE641-D3E0-49C9-A6A9-215E0E9CAA55}" type="pres">
      <dgm:prSet presAssocID="{6FF2E94E-3BBC-429C-A2B5-721CE1F3E2CB}" presName="sp" presStyleCnt="0"/>
      <dgm:spPr/>
    </dgm:pt>
    <dgm:pt modelId="{8FA75BD6-DBC2-4959-86BD-6CDA767196C0}" type="pres">
      <dgm:prSet presAssocID="{74B83301-64DB-4792-991A-43B60749AAE8}" presName="linNode" presStyleCnt="0"/>
      <dgm:spPr/>
    </dgm:pt>
    <dgm:pt modelId="{31AB45DD-17EA-4BCF-B401-1385759387D6}" type="pres">
      <dgm:prSet presAssocID="{74B83301-64DB-4792-991A-43B60749AAE8}" presName="parentText" presStyleLbl="node1" presStyleIdx="2" presStyleCnt="4">
        <dgm:presLayoutVars>
          <dgm:chMax val="1"/>
          <dgm:bulletEnabled val="1"/>
        </dgm:presLayoutVars>
      </dgm:prSet>
      <dgm:spPr/>
      <dgm:t>
        <a:bodyPr/>
        <a:lstStyle/>
        <a:p>
          <a:endParaRPr lang="en-US"/>
        </a:p>
      </dgm:t>
    </dgm:pt>
    <dgm:pt modelId="{7798BDED-74B8-44B9-85AF-913FC8779B30}" type="pres">
      <dgm:prSet presAssocID="{74B83301-64DB-4792-991A-43B60749AAE8}" presName="descendantText" presStyleLbl="alignAccFollowNode1" presStyleIdx="2" presStyleCnt="4">
        <dgm:presLayoutVars>
          <dgm:bulletEnabled val="1"/>
        </dgm:presLayoutVars>
      </dgm:prSet>
      <dgm:spPr/>
      <dgm:t>
        <a:bodyPr/>
        <a:lstStyle/>
        <a:p>
          <a:endParaRPr lang="en-US"/>
        </a:p>
      </dgm:t>
    </dgm:pt>
    <dgm:pt modelId="{C7D4D919-2E9F-49BC-ACAE-0B45D23D7834}" type="pres">
      <dgm:prSet presAssocID="{D15555E9-66E3-4EEC-A6F7-A2F4533B89B9}" presName="sp" presStyleCnt="0"/>
      <dgm:spPr/>
    </dgm:pt>
    <dgm:pt modelId="{F9020621-B3B6-4AB2-BC1C-F5CC59A64A6F}" type="pres">
      <dgm:prSet presAssocID="{5CEAE66B-80C3-48C0-89C3-6F0AC296333B}" presName="linNode" presStyleCnt="0"/>
      <dgm:spPr/>
    </dgm:pt>
    <dgm:pt modelId="{1A137A4B-69B4-4B41-9E34-62BAD60FBB17}" type="pres">
      <dgm:prSet presAssocID="{5CEAE66B-80C3-48C0-89C3-6F0AC296333B}" presName="parentText" presStyleLbl="node1" presStyleIdx="3" presStyleCnt="4">
        <dgm:presLayoutVars>
          <dgm:chMax val="1"/>
          <dgm:bulletEnabled val="1"/>
        </dgm:presLayoutVars>
      </dgm:prSet>
      <dgm:spPr/>
      <dgm:t>
        <a:bodyPr/>
        <a:lstStyle/>
        <a:p>
          <a:endParaRPr lang="en-US"/>
        </a:p>
      </dgm:t>
    </dgm:pt>
    <dgm:pt modelId="{4CC023FE-956D-4BCE-AFBA-28F1FC76D376}" type="pres">
      <dgm:prSet presAssocID="{5CEAE66B-80C3-48C0-89C3-6F0AC296333B}" presName="descendantText" presStyleLbl="alignAccFollowNode1" presStyleIdx="3" presStyleCnt="4">
        <dgm:presLayoutVars>
          <dgm:bulletEnabled val="1"/>
        </dgm:presLayoutVars>
      </dgm:prSet>
      <dgm:spPr/>
      <dgm:t>
        <a:bodyPr/>
        <a:lstStyle/>
        <a:p>
          <a:endParaRPr lang="en-US"/>
        </a:p>
      </dgm:t>
    </dgm:pt>
  </dgm:ptLst>
  <dgm:cxnLst>
    <dgm:cxn modelId="{162F836B-184A-485E-9C64-D13BB0F976B8}" type="presOf" srcId="{F09C0EDD-5381-41F0-986C-72397AADADA0}" destId="{129F64DA-FFCD-446D-A11E-22F54123A528}" srcOrd="0" destOrd="0" presId="urn:microsoft.com/office/officeart/2005/8/layout/vList5"/>
    <dgm:cxn modelId="{44927A66-6FD1-4342-B738-A8CD9B78ACA5}" type="presOf" srcId="{5CEAE66B-80C3-48C0-89C3-6F0AC296333B}" destId="{1A137A4B-69B4-4B41-9E34-62BAD60FBB17}" srcOrd="0" destOrd="0" presId="urn:microsoft.com/office/officeart/2005/8/layout/vList5"/>
    <dgm:cxn modelId="{BC0BE0DC-678E-4C03-98C3-4425A2AA4C06}" type="presOf" srcId="{576607BD-1849-41F9-9D8B-F38B6FCA3785}" destId="{2EC9A2D6-1440-40BC-B54A-320A2CEB7CF9}" srcOrd="0" destOrd="0" presId="urn:microsoft.com/office/officeart/2005/8/layout/vList5"/>
    <dgm:cxn modelId="{4588382F-CBB9-41A5-84E3-93D7D4679BFD}" type="presOf" srcId="{56320518-AC56-4917-B133-B98B3C4F59FC}" destId="{D85403BB-5DB3-4DCC-8826-4F56342DD2B7}" srcOrd="0" destOrd="0" presId="urn:microsoft.com/office/officeart/2005/8/layout/vList5"/>
    <dgm:cxn modelId="{D4D410D4-5B6B-4703-8EED-A0107D0D6D7B}" type="presOf" srcId="{A63203DE-18C1-4675-B57E-66D7CE21D6AF}" destId="{4CC023FE-956D-4BCE-AFBA-28F1FC76D376}" srcOrd="0" destOrd="0" presId="urn:microsoft.com/office/officeart/2005/8/layout/vList5"/>
    <dgm:cxn modelId="{BAFFD3C8-2A39-4937-9B8D-AFEF66BB70E5}" srcId="{56320518-AC56-4917-B133-B98B3C4F59FC}" destId="{391FA899-7E3D-48E3-B4E9-F3A4C76C8AA8}" srcOrd="1" destOrd="0" parTransId="{724FE2AA-4D14-4D02-AAD2-1AF078204250}" sibTransId="{6FF2E94E-3BBC-429C-A2B5-721CE1F3E2CB}"/>
    <dgm:cxn modelId="{78F4D720-69F7-4A56-90F8-E189F2EF0616}" srcId="{5CEAE66B-80C3-48C0-89C3-6F0AC296333B}" destId="{A63203DE-18C1-4675-B57E-66D7CE21D6AF}" srcOrd="0" destOrd="0" parTransId="{7F5ECE21-DAF5-47F1-B13F-EE8F173B1B37}" sibTransId="{7726152A-380E-458E-A95B-74C9D709F51B}"/>
    <dgm:cxn modelId="{FF52C2BD-FB7D-4B95-8293-907ECA6AABF6}" type="presOf" srcId="{D19990CC-8E1F-4B1A-AC09-C552438ED626}" destId="{9B464BD9-CC11-4835-B403-523BFDE4090E}" srcOrd="0" destOrd="0" presId="urn:microsoft.com/office/officeart/2005/8/layout/vList5"/>
    <dgm:cxn modelId="{9784DFBF-F4BD-4719-AA09-C01C3D46D885}" type="presOf" srcId="{391FA899-7E3D-48E3-B4E9-F3A4C76C8AA8}" destId="{3D8AF3B5-0DF7-41F5-9141-8DD822A284A0}" srcOrd="0" destOrd="0" presId="urn:microsoft.com/office/officeart/2005/8/layout/vList5"/>
    <dgm:cxn modelId="{E76EF158-87C6-4C10-9086-52B36A920487}" srcId="{56320518-AC56-4917-B133-B98B3C4F59FC}" destId="{74B83301-64DB-4792-991A-43B60749AAE8}" srcOrd="2" destOrd="0" parTransId="{8A9866A9-305B-49B4-937A-0042DC7181E1}" sibTransId="{D15555E9-66E3-4EEC-A6F7-A2F4533B89B9}"/>
    <dgm:cxn modelId="{1CEEC1C6-DD8F-410C-9CE7-35845FCEB1C5}" srcId="{74B83301-64DB-4792-991A-43B60749AAE8}" destId="{29D63CE7-BE38-4028-A72C-73D428E0164B}" srcOrd="0" destOrd="0" parTransId="{D13EF1C8-2ABC-4868-8C2D-32325C66FE0E}" sibTransId="{B6FA7B23-AC0A-4541-934D-00ED4CF8AD28}"/>
    <dgm:cxn modelId="{CF28691B-09C1-43BE-879C-1131050FC29B}" srcId="{F09C0EDD-5381-41F0-986C-72397AADADA0}" destId="{D19990CC-8E1F-4B1A-AC09-C552438ED626}" srcOrd="0" destOrd="0" parTransId="{2B2CC91E-EFA0-4904-8439-003CBAB752DC}" sibTransId="{16FF04C8-54D6-47E1-8A33-7BBE88B1A212}"/>
    <dgm:cxn modelId="{1F3DA91B-418F-4122-87B4-935FF0F363D4}" type="presOf" srcId="{74B83301-64DB-4792-991A-43B60749AAE8}" destId="{31AB45DD-17EA-4BCF-B401-1385759387D6}" srcOrd="0" destOrd="0" presId="urn:microsoft.com/office/officeart/2005/8/layout/vList5"/>
    <dgm:cxn modelId="{9EA49C28-3E3E-44C9-B75A-37501656EE61}" srcId="{391FA899-7E3D-48E3-B4E9-F3A4C76C8AA8}" destId="{576607BD-1849-41F9-9D8B-F38B6FCA3785}" srcOrd="0" destOrd="0" parTransId="{1ABE06EF-217C-4303-ACCC-0BF99DA0495F}" sibTransId="{CB5EA8BA-2F0B-4693-A19A-C93C72E0EAD8}"/>
    <dgm:cxn modelId="{C7C59329-1E00-4B4B-AD69-1C2051018C57}" srcId="{56320518-AC56-4917-B133-B98B3C4F59FC}" destId="{5CEAE66B-80C3-48C0-89C3-6F0AC296333B}" srcOrd="3" destOrd="0" parTransId="{A18B088C-F2E0-4437-9AAB-DA6316BC351F}" sibTransId="{CD5419B8-4C7D-4CFF-99B8-31D0A6C627DB}"/>
    <dgm:cxn modelId="{0BB8423A-2398-45B7-AFAB-892BD9988182}" srcId="{56320518-AC56-4917-B133-B98B3C4F59FC}" destId="{F09C0EDD-5381-41F0-986C-72397AADADA0}" srcOrd="0" destOrd="0" parTransId="{CAAA1DAA-2995-4B51-8C8B-29FD3A4ACE4E}" sibTransId="{399D805A-415E-43C3-B6B2-7AF41BF9B866}"/>
    <dgm:cxn modelId="{6A9AA839-7A9F-4B5F-B233-B5D0D87B2578}" type="presOf" srcId="{29D63CE7-BE38-4028-A72C-73D428E0164B}" destId="{7798BDED-74B8-44B9-85AF-913FC8779B30}" srcOrd="0" destOrd="0" presId="urn:microsoft.com/office/officeart/2005/8/layout/vList5"/>
    <dgm:cxn modelId="{4091A48F-EC18-4511-A36F-73910D6B41C5}" type="presParOf" srcId="{D85403BB-5DB3-4DCC-8826-4F56342DD2B7}" destId="{7E695465-4B93-4B7E-AC08-4A6EF759DFF5}" srcOrd="0" destOrd="0" presId="urn:microsoft.com/office/officeart/2005/8/layout/vList5"/>
    <dgm:cxn modelId="{CD21FFB2-0C40-42ED-80A7-CB2D0EACEB7C}" type="presParOf" srcId="{7E695465-4B93-4B7E-AC08-4A6EF759DFF5}" destId="{129F64DA-FFCD-446D-A11E-22F54123A528}" srcOrd="0" destOrd="0" presId="urn:microsoft.com/office/officeart/2005/8/layout/vList5"/>
    <dgm:cxn modelId="{CBF34B5E-7430-4D6A-8BB7-638FECB095C6}" type="presParOf" srcId="{7E695465-4B93-4B7E-AC08-4A6EF759DFF5}" destId="{9B464BD9-CC11-4835-B403-523BFDE4090E}" srcOrd="1" destOrd="0" presId="urn:microsoft.com/office/officeart/2005/8/layout/vList5"/>
    <dgm:cxn modelId="{BEF59A67-30CA-4407-AF0D-E233E4B38460}" type="presParOf" srcId="{D85403BB-5DB3-4DCC-8826-4F56342DD2B7}" destId="{D6FD4486-0944-4E8B-9DA9-C30EFAC2719B}" srcOrd="1" destOrd="0" presId="urn:microsoft.com/office/officeart/2005/8/layout/vList5"/>
    <dgm:cxn modelId="{3FF716DD-30EF-4B90-955F-2B5A3CDB11E1}" type="presParOf" srcId="{D85403BB-5DB3-4DCC-8826-4F56342DD2B7}" destId="{CC5B19A8-124D-492C-B6DC-3CE5518888C9}" srcOrd="2" destOrd="0" presId="urn:microsoft.com/office/officeart/2005/8/layout/vList5"/>
    <dgm:cxn modelId="{96AA35E7-0343-4950-84FA-C21832EFE815}" type="presParOf" srcId="{CC5B19A8-124D-492C-B6DC-3CE5518888C9}" destId="{3D8AF3B5-0DF7-41F5-9141-8DD822A284A0}" srcOrd="0" destOrd="0" presId="urn:microsoft.com/office/officeart/2005/8/layout/vList5"/>
    <dgm:cxn modelId="{980F625D-A5D0-4651-AA16-F812D0E16444}" type="presParOf" srcId="{CC5B19A8-124D-492C-B6DC-3CE5518888C9}" destId="{2EC9A2D6-1440-40BC-B54A-320A2CEB7CF9}" srcOrd="1" destOrd="0" presId="urn:microsoft.com/office/officeart/2005/8/layout/vList5"/>
    <dgm:cxn modelId="{DB038267-23E5-4E91-9745-890FEA4EC36E}" type="presParOf" srcId="{D85403BB-5DB3-4DCC-8826-4F56342DD2B7}" destId="{81CDE641-D3E0-49C9-A6A9-215E0E9CAA55}" srcOrd="3" destOrd="0" presId="urn:microsoft.com/office/officeart/2005/8/layout/vList5"/>
    <dgm:cxn modelId="{11509360-98CA-4FA4-BB68-FCF5DF7604EE}" type="presParOf" srcId="{D85403BB-5DB3-4DCC-8826-4F56342DD2B7}" destId="{8FA75BD6-DBC2-4959-86BD-6CDA767196C0}" srcOrd="4" destOrd="0" presId="urn:microsoft.com/office/officeart/2005/8/layout/vList5"/>
    <dgm:cxn modelId="{7DCA2522-4BEB-4F93-9722-30EAEAAC89A0}" type="presParOf" srcId="{8FA75BD6-DBC2-4959-86BD-6CDA767196C0}" destId="{31AB45DD-17EA-4BCF-B401-1385759387D6}" srcOrd="0" destOrd="0" presId="urn:microsoft.com/office/officeart/2005/8/layout/vList5"/>
    <dgm:cxn modelId="{C2A7B2C6-1EBE-4300-95ED-4B0C6742582A}" type="presParOf" srcId="{8FA75BD6-DBC2-4959-86BD-6CDA767196C0}" destId="{7798BDED-74B8-44B9-85AF-913FC8779B30}" srcOrd="1" destOrd="0" presId="urn:microsoft.com/office/officeart/2005/8/layout/vList5"/>
    <dgm:cxn modelId="{0423882A-2C66-4AF5-8487-28C86ED3A94C}" type="presParOf" srcId="{D85403BB-5DB3-4DCC-8826-4F56342DD2B7}" destId="{C7D4D919-2E9F-49BC-ACAE-0B45D23D7834}" srcOrd="5" destOrd="0" presId="urn:microsoft.com/office/officeart/2005/8/layout/vList5"/>
    <dgm:cxn modelId="{0ADD28F7-460B-4C8B-A4CB-A33F19FE0D22}" type="presParOf" srcId="{D85403BB-5DB3-4DCC-8826-4F56342DD2B7}" destId="{F9020621-B3B6-4AB2-BC1C-F5CC59A64A6F}" srcOrd="6" destOrd="0" presId="urn:microsoft.com/office/officeart/2005/8/layout/vList5"/>
    <dgm:cxn modelId="{899A596B-0090-4130-9276-BE9A9EFAFF85}" type="presParOf" srcId="{F9020621-B3B6-4AB2-BC1C-F5CC59A64A6F}" destId="{1A137A4B-69B4-4B41-9E34-62BAD60FBB17}" srcOrd="0" destOrd="0" presId="urn:microsoft.com/office/officeart/2005/8/layout/vList5"/>
    <dgm:cxn modelId="{4177ABFF-BEAF-4C7A-8DA5-29657EB0DFB8}" type="presParOf" srcId="{F9020621-B3B6-4AB2-BC1C-F5CC59A64A6F}" destId="{4CC023FE-956D-4BCE-AFBA-28F1FC76D37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5BA0D-24BF-487D-8943-5215169F3E17}">
      <dsp:nvSpPr>
        <dsp:cNvPr id="0" name=""/>
        <dsp:cNvSpPr/>
      </dsp:nvSpPr>
      <dsp:spPr>
        <a:xfrm>
          <a:off x="0" y="2937"/>
          <a:ext cx="8229600" cy="6257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260876-D14D-43E3-9696-E1A67DB7CFE6}">
      <dsp:nvSpPr>
        <dsp:cNvPr id="0" name=""/>
        <dsp:cNvSpPr/>
      </dsp:nvSpPr>
      <dsp:spPr>
        <a:xfrm>
          <a:off x="189291" y="143732"/>
          <a:ext cx="344165" cy="34416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24EC3A-D033-4964-92C0-AE174BFA3F53}">
      <dsp:nvSpPr>
        <dsp:cNvPr id="0" name=""/>
        <dsp:cNvSpPr/>
      </dsp:nvSpPr>
      <dsp:spPr>
        <a:xfrm>
          <a:off x="722748" y="2937"/>
          <a:ext cx="7506851" cy="62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26" tIns="66226" rIns="66226" bIns="66226" numCol="1" spcCol="1270" anchor="ctr" anchorCtr="0">
          <a:noAutofit/>
        </a:bodyPr>
        <a:lstStyle/>
        <a:p>
          <a:pPr lvl="0" algn="l" defTabSz="844550">
            <a:lnSpc>
              <a:spcPct val="100000"/>
            </a:lnSpc>
            <a:spcBef>
              <a:spcPct val="0"/>
            </a:spcBef>
            <a:spcAft>
              <a:spcPct val="35000"/>
            </a:spcAft>
          </a:pPr>
          <a:r>
            <a:rPr lang="en-US" sz="1900" kern="1200"/>
            <a:t>Terms of Engagement</a:t>
          </a:r>
        </a:p>
      </dsp:txBody>
      <dsp:txXfrm>
        <a:off x="722748" y="2937"/>
        <a:ext cx="7506851" cy="625756"/>
      </dsp:txXfrm>
    </dsp:sp>
    <dsp:sp modelId="{B0F25991-28A5-45B8-9E71-063CD51695B1}">
      <dsp:nvSpPr>
        <dsp:cNvPr id="0" name=""/>
        <dsp:cNvSpPr/>
      </dsp:nvSpPr>
      <dsp:spPr>
        <a:xfrm>
          <a:off x="0" y="785132"/>
          <a:ext cx="8229600" cy="6257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C15D4F-B08B-46C8-9626-44D326ACB097}">
      <dsp:nvSpPr>
        <dsp:cNvPr id="0" name=""/>
        <dsp:cNvSpPr/>
      </dsp:nvSpPr>
      <dsp:spPr>
        <a:xfrm>
          <a:off x="189291" y="925928"/>
          <a:ext cx="344165" cy="34416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4910B3-A2A6-4C0A-895C-CE4D369CDB30}">
      <dsp:nvSpPr>
        <dsp:cNvPr id="0" name=""/>
        <dsp:cNvSpPr/>
      </dsp:nvSpPr>
      <dsp:spPr>
        <a:xfrm>
          <a:off x="722748" y="785132"/>
          <a:ext cx="7506851" cy="62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26" tIns="66226" rIns="66226" bIns="66226" numCol="1" spcCol="1270" anchor="ctr" anchorCtr="0">
          <a:noAutofit/>
        </a:bodyPr>
        <a:lstStyle/>
        <a:p>
          <a:pPr lvl="0" algn="l" defTabSz="844550">
            <a:lnSpc>
              <a:spcPct val="100000"/>
            </a:lnSpc>
            <a:spcBef>
              <a:spcPct val="0"/>
            </a:spcBef>
            <a:spcAft>
              <a:spcPct val="35000"/>
            </a:spcAft>
          </a:pPr>
          <a:r>
            <a:rPr lang="en-US" sz="1900" kern="1200" dirty="0"/>
            <a:t>Executive Summary</a:t>
          </a:r>
        </a:p>
      </dsp:txBody>
      <dsp:txXfrm>
        <a:off x="722748" y="785132"/>
        <a:ext cx="7506851" cy="625756"/>
      </dsp:txXfrm>
    </dsp:sp>
    <dsp:sp modelId="{A9820ADE-339F-44AC-8C47-3C630E8D17FC}">
      <dsp:nvSpPr>
        <dsp:cNvPr id="0" name=""/>
        <dsp:cNvSpPr/>
      </dsp:nvSpPr>
      <dsp:spPr>
        <a:xfrm>
          <a:off x="0" y="1538849"/>
          <a:ext cx="8229600" cy="6257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CB970-F611-4ADE-A9B0-1222FD90E813}">
      <dsp:nvSpPr>
        <dsp:cNvPr id="0" name=""/>
        <dsp:cNvSpPr/>
      </dsp:nvSpPr>
      <dsp:spPr>
        <a:xfrm>
          <a:off x="189291" y="1708123"/>
          <a:ext cx="344165" cy="34416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7AF058-3557-4783-BE86-0337651DB13F}">
      <dsp:nvSpPr>
        <dsp:cNvPr id="0" name=""/>
        <dsp:cNvSpPr/>
      </dsp:nvSpPr>
      <dsp:spPr>
        <a:xfrm>
          <a:off x="722748" y="1567327"/>
          <a:ext cx="7506851" cy="62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26" tIns="66226" rIns="66226" bIns="66226" numCol="1" spcCol="1270" anchor="ctr" anchorCtr="0">
          <a:noAutofit/>
        </a:bodyPr>
        <a:lstStyle/>
        <a:p>
          <a:pPr lvl="0" algn="l" defTabSz="844550">
            <a:lnSpc>
              <a:spcPct val="100000"/>
            </a:lnSpc>
            <a:spcBef>
              <a:spcPct val="0"/>
            </a:spcBef>
            <a:spcAft>
              <a:spcPct val="35000"/>
            </a:spcAft>
          </a:pPr>
          <a:r>
            <a:rPr lang="en-US" sz="1900" kern="1200" dirty="0"/>
            <a:t>Financial Highlights</a:t>
          </a:r>
        </a:p>
      </dsp:txBody>
      <dsp:txXfrm>
        <a:off x="722748" y="1567327"/>
        <a:ext cx="7506851" cy="625756"/>
      </dsp:txXfrm>
    </dsp:sp>
    <dsp:sp modelId="{E091471F-1727-478F-AE90-A12929178E3E}">
      <dsp:nvSpPr>
        <dsp:cNvPr id="0" name=""/>
        <dsp:cNvSpPr/>
      </dsp:nvSpPr>
      <dsp:spPr>
        <a:xfrm>
          <a:off x="0" y="2349523"/>
          <a:ext cx="8229600" cy="6257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D75147-D74E-45D7-B3C2-17E1A1949423}">
      <dsp:nvSpPr>
        <dsp:cNvPr id="0" name=""/>
        <dsp:cNvSpPr/>
      </dsp:nvSpPr>
      <dsp:spPr>
        <a:xfrm>
          <a:off x="189291" y="2490318"/>
          <a:ext cx="344165" cy="34416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B5D19A-3A8B-4487-BB28-D2D0AB3A496B}">
      <dsp:nvSpPr>
        <dsp:cNvPr id="0" name=""/>
        <dsp:cNvSpPr/>
      </dsp:nvSpPr>
      <dsp:spPr>
        <a:xfrm>
          <a:off x="722748" y="2349523"/>
          <a:ext cx="7506851" cy="62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26" tIns="66226" rIns="66226" bIns="66226" numCol="1" spcCol="1270" anchor="ctr" anchorCtr="0">
          <a:noAutofit/>
        </a:bodyPr>
        <a:lstStyle/>
        <a:p>
          <a:pPr lvl="0" algn="l" defTabSz="844550">
            <a:lnSpc>
              <a:spcPct val="100000"/>
            </a:lnSpc>
            <a:spcBef>
              <a:spcPct val="0"/>
            </a:spcBef>
            <a:spcAft>
              <a:spcPct val="35000"/>
            </a:spcAft>
          </a:pPr>
          <a:r>
            <a:rPr lang="en-US" sz="1900" kern="1200" dirty="0"/>
            <a:t>Uniform Guidance Single Audit</a:t>
          </a:r>
        </a:p>
      </dsp:txBody>
      <dsp:txXfrm>
        <a:off x="722748" y="2349523"/>
        <a:ext cx="7506851" cy="625756"/>
      </dsp:txXfrm>
    </dsp:sp>
    <dsp:sp modelId="{BB401940-EF06-4A93-BB7B-7657FC232067}">
      <dsp:nvSpPr>
        <dsp:cNvPr id="0" name=""/>
        <dsp:cNvSpPr/>
      </dsp:nvSpPr>
      <dsp:spPr>
        <a:xfrm>
          <a:off x="0" y="3131718"/>
          <a:ext cx="8229600" cy="6257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EB6A1A-8DDA-448B-98AB-D97896FF83EC}">
      <dsp:nvSpPr>
        <dsp:cNvPr id="0" name=""/>
        <dsp:cNvSpPr/>
      </dsp:nvSpPr>
      <dsp:spPr>
        <a:xfrm>
          <a:off x="189291" y="3272513"/>
          <a:ext cx="344165" cy="34416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CC7687-6659-4091-8B07-CAA9A0812D18}">
      <dsp:nvSpPr>
        <dsp:cNvPr id="0" name=""/>
        <dsp:cNvSpPr/>
      </dsp:nvSpPr>
      <dsp:spPr>
        <a:xfrm>
          <a:off x="722748" y="3131718"/>
          <a:ext cx="7506851" cy="62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26" tIns="66226" rIns="66226" bIns="66226" numCol="1" spcCol="1270" anchor="ctr" anchorCtr="0">
          <a:noAutofit/>
        </a:bodyPr>
        <a:lstStyle/>
        <a:p>
          <a:pPr lvl="0" algn="l" defTabSz="844550">
            <a:lnSpc>
              <a:spcPct val="100000"/>
            </a:lnSpc>
            <a:spcBef>
              <a:spcPct val="0"/>
            </a:spcBef>
            <a:spcAft>
              <a:spcPct val="35000"/>
            </a:spcAft>
          </a:pPr>
          <a:r>
            <a:rPr lang="en-US" sz="1900" kern="1200" dirty="0"/>
            <a:t>Other Required Communications</a:t>
          </a:r>
        </a:p>
      </dsp:txBody>
      <dsp:txXfrm>
        <a:off x="722748" y="3131718"/>
        <a:ext cx="7506851" cy="625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A276-A63B-4F59-B772-6EBC28F4E120}">
      <dsp:nvSpPr>
        <dsp:cNvPr id="0" name=""/>
        <dsp:cNvSpPr/>
      </dsp:nvSpPr>
      <dsp:spPr>
        <a:xfrm>
          <a:off x="0" y="1836"/>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C6536-C380-4AD9-811F-9B692A55AB8A}">
      <dsp:nvSpPr>
        <dsp:cNvPr id="0" name=""/>
        <dsp:cNvSpPr/>
      </dsp:nvSpPr>
      <dsp:spPr>
        <a:xfrm>
          <a:off x="0" y="1836"/>
          <a:ext cx="8229600" cy="125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Express opinions on whether the financial statements are presented in accordance with GAAP</a:t>
          </a:r>
        </a:p>
      </dsp:txBody>
      <dsp:txXfrm>
        <a:off x="0" y="1836"/>
        <a:ext cx="8229600" cy="1252246"/>
      </dsp:txXfrm>
    </dsp:sp>
    <dsp:sp modelId="{0E7435CA-E212-403F-85A0-A598F00E9E9C}">
      <dsp:nvSpPr>
        <dsp:cNvPr id="0" name=""/>
        <dsp:cNvSpPr/>
      </dsp:nvSpPr>
      <dsp:spPr>
        <a:xfrm>
          <a:off x="0" y="125408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0D683-A97A-41B3-AAEE-F4B749A0A9D3}">
      <dsp:nvSpPr>
        <dsp:cNvPr id="0" name=""/>
        <dsp:cNvSpPr/>
      </dsp:nvSpPr>
      <dsp:spPr>
        <a:xfrm>
          <a:off x="0" y="1254082"/>
          <a:ext cx="8229600" cy="125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Provide a report on internal control over financial reporting and compliance with laws, regulations, contracts and grants</a:t>
          </a:r>
        </a:p>
      </dsp:txBody>
      <dsp:txXfrm>
        <a:off x="0" y="1254082"/>
        <a:ext cx="8229600" cy="1252246"/>
      </dsp:txXfrm>
    </dsp:sp>
    <dsp:sp modelId="{7612866D-A262-4CA2-91D2-00318E3D3083}">
      <dsp:nvSpPr>
        <dsp:cNvPr id="0" name=""/>
        <dsp:cNvSpPr/>
      </dsp:nvSpPr>
      <dsp:spPr>
        <a:xfrm>
          <a:off x="0" y="2506329"/>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951A8-D3BF-45EE-9D54-3F116CF9CD2F}">
      <dsp:nvSpPr>
        <dsp:cNvPr id="0" name=""/>
        <dsp:cNvSpPr/>
      </dsp:nvSpPr>
      <dsp:spPr>
        <a:xfrm>
          <a:off x="0" y="2506329"/>
          <a:ext cx="8229600" cy="125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Provide other required communications to those charged with governance (Select Board) and management</a:t>
          </a:r>
        </a:p>
      </dsp:txBody>
      <dsp:txXfrm>
        <a:off x="0" y="2506329"/>
        <a:ext cx="8229600" cy="1252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A276-A63B-4F59-B772-6EBC28F4E120}">
      <dsp:nvSpPr>
        <dsp:cNvPr id="0" name=""/>
        <dsp:cNvSpPr/>
      </dsp:nvSpPr>
      <dsp:spPr>
        <a:xfrm>
          <a:off x="0" y="1836"/>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C6536-C380-4AD9-811F-9B692A55AB8A}">
      <dsp:nvSpPr>
        <dsp:cNvPr id="0" name=""/>
        <dsp:cNvSpPr/>
      </dsp:nvSpPr>
      <dsp:spPr>
        <a:xfrm>
          <a:off x="0" y="1836"/>
          <a:ext cx="8229600" cy="125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dirty="0"/>
            <a:t>Express an opinion on whether the Schedule of Expenditures of Federal Awards is fairly presented in relation to the financial statements as a whole</a:t>
          </a:r>
        </a:p>
        <a:p>
          <a:pPr lvl="0" algn="l" defTabSz="1066800">
            <a:lnSpc>
              <a:spcPct val="90000"/>
            </a:lnSpc>
            <a:spcBef>
              <a:spcPct val="0"/>
            </a:spcBef>
            <a:spcAft>
              <a:spcPct val="35000"/>
            </a:spcAft>
          </a:pPr>
          <a:endParaRPr lang="en-US" sz="2000" kern="1200" dirty="0"/>
        </a:p>
      </dsp:txBody>
      <dsp:txXfrm>
        <a:off x="0" y="1836"/>
        <a:ext cx="8229600" cy="1252246"/>
      </dsp:txXfrm>
    </dsp:sp>
    <dsp:sp modelId="{0E7435CA-E212-403F-85A0-A598F00E9E9C}">
      <dsp:nvSpPr>
        <dsp:cNvPr id="0" name=""/>
        <dsp:cNvSpPr/>
      </dsp:nvSpPr>
      <dsp:spPr>
        <a:xfrm>
          <a:off x="0" y="125408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0D683-A97A-41B3-AAEE-F4B749A0A9D3}">
      <dsp:nvSpPr>
        <dsp:cNvPr id="0" name=""/>
        <dsp:cNvSpPr/>
      </dsp:nvSpPr>
      <dsp:spPr>
        <a:xfrm>
          <a:off x="0" y="1254082"/>
          <a:ext cx="8229600" cy="125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dirty="0"/>
            <a:t>Provide reports on compliance and internal control over compliance with the direct and material compliance requirements of major federal programs.</a:t>
          </a:r>
        </a:p>
        <a:p>
          <a:pPr lvl="0" algn="l" defTabSz="1066800">
            <a:lnSpc>
              <a:spcPct val="90000"/>
            </a:lnSpc>
            <a:spcBef>
              <a:spcPct val="0"/>
            </a:spcBef>
            <a:spcAft>
              <a:spcPct val="35000"/>
            </a:spcAft>
          </a:pPr>
          <a:endParaRPr lang="en-US" sz="2000" kern="1200" dirty="0"/>
        </a:p>
      </dsp:txBody>
      <dsp:txXfrm>
        <a:off x="0" y="1254082"/>
        <a:ext cx="8229600" cy="1252246"/>
      </dsp:txXfrm>
    </dsp:sp>
    <dsp:sp modelId="{7612866D-A262-4CA2-91D2-00318E3D3083}">
      <dsp:nvSpPr>
        <dsp:cNvPr id="0" name=""/>
        <dsp:cNvSpPr/>
      </dsp:nvSpPr>
      <dsp:spPr>
        <a:xfrm>
          <a:off x="0" y="2506329"/>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951A8-D3BF-45EE-9D54-3F116CF9CD2F}">
      <dsp:nvSpPr>
        <dsp:cNvPr id="0" name=""/>
        <dsp:cNvSpPr/>
      </dsp:nvSpPr>
      <dsp:spPr>
        <a:xfrm>
          <a:off x="0" y="2506329"/>
          <a:ext cx="8229600" cy="125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Provide a schedule of findings and questioned costs</a:t>
          </a:r>
        </a:p>
        <a:p>
          <a:pPr lvl="0" algn="l" defTabSz="1066800">
            <a:lnSpc>
              <a:spcPct val="90000"/>
            </a:lnSpc>
            <a:spcBef>
              <a:spcPct val="0"/>
            </a:spcBef>
            <a:spcAft>
              <a:spcPct val="35000"/>
            </a:spcAft>
          </a:pPr>
          <a:endParaRPr lang="en-US" sz="3000" kern="1200" dirty="0"/>
        </a:p>
      </dsp:txBody>
      <dsp:txXfrm>
        <a:off x="0" y="2506329"/>
        <a:ext cx="8229600" cy="1252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ACECD-B2F4-409A-8437-C62B774D2970}">
      <dsp:nvSpPr>
        <dsp:cNvPr id="0" name=""/>
        <dsp:cNvSpPr/>
      </dsp:nvSpPr>
      <dsp:spPr>
        <a:xfrm rot="5400000">
          <a:off x="5150599" y="-2074873"/>
          <a:ext cx="89105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i="0" kern="1200" baseline="0" dirty="0"/>
            <a:t>Unmodified “clean” opinion on the financial statements (Best opinion available)</a:t>
          </a:r>
          <a:endParaRPr lang="en-US" sz="1600" kern="1200" dirty="0"/>
        </a:p>
        <a:p>
          <a:pPr marL="171450" lvl="1" indent="-171450" algn="l" defTabSz="711200">
            <a:lnSpc>
              <a:spcPct val="90000"/>
            </a:lnSpc>
            <a:spcBef>
              <a:spcPct val="0"/>
            </a:spcBef>
            <a:spcAft>
              <a:spcPct val="15000"/>
            </a:spcAft>
            <a:buChar char="••"/>
          </a:pPr>
          <a:r>
            <a:rPr lang="en-US" sz="1600" kern="1200" dirty="0"/>
            <a:t>Dated November 30, 2023</a:t>
          </a:r>
        </a:p>
      </dsp:txBody>
      <dsp:txXfrm rot="-5400000">
        <a:off x="2962656" y="156568"/>
        <a:ext cx="5223446" cy="804061"/>
      </dsp:txXfrm>
    </dsp:sp>
    <dsp:sp modelId="{619841E6-C994-4E64-A944-008E9F400655}">
      <dsp:nvSpPr>
        <dsp:cNvPr id="0" name=""/>
        <dsp:cNvSpPr/>
      </dsp:nvSpPr>
      <dsp:spPr>
        <a:xfrm>
          <a:off x="0" y="1687"/>
          <a:ext cx="2962656" cy="11138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0" i="0" kern="1200" baseline="0" dirty="0"/>
            <a:t>Independent Auditors’ Report on the Financial Statements (Page 1)</a:t>
          </a:r>
          <a:endParaRPr lang="en-US" sz="2100" kern="1200" dirty="0"/>
        </a:p>
      </dsp:txBody>
      <dsp:txXfrm>
        <a:off x="54372" y="56059"/>
        <a:ext cx="2853912" cy="1005078"/>
      </dsp:txXfrm>
    </dsp:sp>
    <dsp:sp modelId="{7DDBAB8D-DC2C-4C46-A9B7-EFBF75D8F680}">
      <dsp:nvSpPr>
        <dsp:cNvPr id="0" name=""/>
        <dsp:cNvSpPr/>
      </dsp:nvSpPr>
      <dsp:spPr>
        <a:xfrm rot="5400000">
          <a:off x="5150599" y="-905360"/>
          <a:ext cx="89105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No findings reported</a:t>
          </a:r>
        </a:p>
      </dsp:txBody>
      <dsp:txXfrm rot="-5400000">
        <a:off x="2962656" y="1326081"/>
        <a:ext cx="5223446" cy="804061"/>
      </dsp:txXfrm>
    </dsp:sp>
    <dsp:sp modelId="{53EE6909-9E02-4665-8699-41DF41C438C2}">
      <dsp:nvSpPr>
        <dsp:cNvPr id="0" name=""/>
        <dsp:cNvSpPr/>
      </dsp:nvSpPr>
      <dsp:spPr>
        <a:xfrm>
          <a:off x="0" y="1171200"/>
          <a:ext cx="2962656" cy="11138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a:t>Independent Auditors’ Report on Internal Control and Compliance </a:t>
          </a:r>
        </a:p>
      </dsp:txBody>
      <dsp:txXfrm>
        <a:off x="54372" y="1225572"/>
        <a:ext cx="2853912" cy="1005078"/>
      </dsp:txXfrm>
    </dsp:sp>
    <dsp:sp modelId="{5A6E563A-E7BB-4D01-9842-A348753E07A4}">
      <dsp:nvSpPr>
        <dsp:cNvPr id="0" name=""/>
        <dsp:cNvSpPr/>
      </dsp:nvSpPr>
      <dsp:spPr>
        <a:xfrm rot="5400000">
          <a:off x="5150599" y="264153"/>
          <a:ext cx="89105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i="0" kern="1200" baseline="0" dirty="0"/>
            <a:t>Distributed in a separate communication (to be discussed)</a:t>
          </a:r>
          <a:endParaRPr lang="en-US" sz="1600" kern="1200" dirty="0"/>
        </a:p>
      </dsp:txBody>
      <dsp:txXfrm rot="-5400000">
        <a:off x="2962656" y="2495594"/>
        <a:ext cx="5223446" cy="804061"/>
      </dsp:txXfrm>
    </dsp:sp>
    <dsp:sp modelId="{1E5784A0-4E89-42A1-867F-397B474BBC43}">
      <dsp:nvSpPr>
        <dsp:cNvPr id="0" name=""/>
        <dsp:cNvSpPr/>
      </dsp:nvSpPr>
      <dsp:spPr>
        <a:xfrm>
          <a:off x="0" y="2340714"/>
          <a:ext cx="2962656" cy="11138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a:t>Governance Communication Letter</a:t>
          </a:r>
        </a:p>
      </dsp:txBody>
      <dsp:txXfrm>
        <a:off x="54372" y="2395086"/>
        <a:ext cx="2853912" cy="10050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ACECD-B2F4-409A-8437-C62B774D2970}">
      <dsp:nvSpPr>
        <dsp:cNvPr id="0" name=""/>
        <dsp:cNvSpPr/>
      </dsp:nvSpPr>
      <dsp:spPr>
        <a:xfrm rot="5400000">
          <a:off x="5150599" y="-2074873"/>
          <a:ext cx="89105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kern="1200" baseline="0" dirty="0"/>
            <a:t>Unmodified opinion on compliance</a:t>
          </a:r>
          <a:endParaRPr lang="en-US" sz="1900" kern="1200" dirty="0"/>
        </a:p>
        <a:p>
          <a:pPr marL="171450" lvl="1" indent="-171450" algn="l" defTabSz="844550">
            <a:lnSpc>
              <a:spcPct val="90000"/>
            </a:lnSpc>
            <a:spcBef>
              <a:spcPct val="0"/>
            </a:spcBef>
            <a:spcAft>
              <a:spcPct val="15000"/>
            </a:spcAft>
            <a:buChar char="••"/>
          </a:pPr>
          <a:r>
            <a:rPr lang="en-US" sz="1900" kern="1200" dirty="0"/>
            <a:t>No findings reported</a:t>
          </a:r>
        </a:p>
      </dsp:txBody>
      <dsp:txXfrm rot="-5400000">
        <a:off x="2962656" y="156568"/>
        <a:ext cx="5223446" cy="804061"/>
      </dsp:txXfrm>
    </dsp:sp>
    <dsp:sp modelId="{619841E6-C994-4E64-A944-008E9F400655}">
      <dsp:nvSpPr>
        <dsp:cNvPr id="0" name=""/>
        <dsp:cNvSpPr/>
      </dsp:nvSpPr>
      <dsp:spPr>
        <a:xfrm>
          <a:off x="0" y="1687"/>
          <a:ext cx="2962656" cy="11138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0" i="0" kern="1200" baseline="0" dirty="0"/>
            <a:t>Independent Auditors’ Report on Compliance for Major Federal Program</a:t>
          </a:r>
          <a:endParaRPr lang="en-US" sz="2000" kern="1200" dirty="0"/>
        </a:p>
      </dsp:txBody>
      <dsp:txXfrm>
        <a:off x="54372" y="56059"/>
        <a:ext cx="2853912" cy="1005078"/>
      </dsp:txXfrm>
    </dsp:sp>
    <dsp:sp modelId="{7DDBAB8D-DC2C-4C46-A9B7-EFBF75D8F680}">
      <dsp:nvSpPr>
        <dsp:cNvPr id="0" name=""/>
        <dsp:cNvSpPr/>
      </dsp:nvSpPr>
      <dsp:spPr>
        <a:xfrm rot="5400000">
          <a:off x="5150599" y="-905360"/>
          <a:ext cx="89105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No findings reported</a:t>
          </a:r>
        </a:p>
      </dsp:txBody>
      <dsp:txXfrm rot="-5400000">
        <a:off x="2962656" y="1326081"/>
        <a:ext cx="5223446" cy="804061"/>
      </dsp:txXfrm>
    </dsp:sp>
    <dsp:sp modelId="{53EE6909-9E02-4665-8699-41DF41C438C2}">
      <dsp:nvSpPr>
        <dsp:cNvPr id="0" name=""/>
        <dsp:cNvSpPr/>
      </dsp:nvSpPr>
      <dsp:spPr>
        <a:xfrm>
          <a:off x="0" y="1171200"/>
          <a:ext cx="2962656" cy="11138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Independent Auditors’ Report on Internal Control over Compliance</a:t>
          </a:r>
        </a:p>
      </dsp:txBody>
      <dsp:txXfrm>
        <a:off x="54372" y="1225572"/>
        <a:ext cx="2853912" cy="1005078"/>
      </dsp:txXfrm>
    </dsp:sp>
    <dsp:sp modelId="{5A6E563A-E7BB-4D01-9842-A348753E07A4}">
      <dsp:nvSpPr>
        <dsp:cNvPr id="0" name=""/>
        <dsp:cNvSpPr/>
      </dsp:nvSpPr>
      <dsp:spPr>
        <a:xfrm rot="5400000">
          <a:off x="5150599" y="264153"/>
          <a:ext cx="89105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kern="1200" baseline="0" dirty="0"/>
            <a:t>Unmodified opinion on the SEFA’s presentation in relation to the financial statements as a whole</a:t>
          </a:r>
          <a:endParaRPr lang="en-US" sz="1900" kern="1200" dirty="0"/>
        </a:p>
      </dsp:txBody>
      <dsp:txXfrm rot="-5400000">
        <a:off x="2962656" y="2495594"/>
        <a:ext cx="5223446" cy="804061"/>
      </dsp:txXfrm>
    </dsp:sp>
    <dsp:sp modelId="{1E5784A0-4E89-42A1-867F-397B474BBC43}">
      <dsp:nvSpPr>
        <dsp:cNvPr id="0" name=""/>
        <dsp:cNvSpPr/>
      </dsp:nvSpPr>
      <dsp:spPr>
        <a:xfrm>
          <a:off x="0" y="2340714"/>
          <a:ext cx="2962656" cy="11138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Report on the Schedule of Expenditures of Federal Awards (SEFA)</a:t>
          </a:r>
        </a:p>
      </dsp:txBody>
      <dsp:txXfrm>
        <a:off x="54372" y="2395086"/>
        <a:ext cx="2853912" cy="1005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13DAC-F144-45B6-BBF3-F22BE714391F}">
      <dsp:nvSpPr>
        <dsp:cNvPr id="0" name=""/>
        <dsp:cNvSpPr/>
      </dsp:nvSpPr>
      <dsp:spPr>
        <a:xfrm>
          <a:off x="0" y="459"/>
          <a:ext cx="8229600" cy="10741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34B395-272F-4004-9A2A-A1090B1A0DBD}">
      <dsp:nvSpPr>
        <dsp:cNvPr id="0" name=""/>
        <dsp:cNvSpPr/>
      </dsp:nvSpPr>
      <dsp:spPr>
        <a:xfrm>
          <a:off x="324927" y="242140"/>
          <a:ext cx="590777" cy="59077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89453F-50E5-443E-8153-EB17253D9C05}">
      <dsp:nvSpPr>
        <dsp:cNvPr id="0" name=""/>
        <dsp:cNvSpPr/>
      </dsp:nvSpPr>
      <dsp:spPr>
        <a:xfrm>
          <a:off x="1240632" y="459"/>
          <a:ext cx="6988967" cy="107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80" tIns="113680" rIns="113680" bIns="113680" numCol="1" spcCol="1270" anchor="ctr" anchorCtr="0">
          <a:noAutofit/>
        </a:bodyPr>
        <a:lstStyle/>
        <a:p>
          <a:pPr lvl="0" algn="l" defTabSz="1022350">
            <a:lnSpc>
              <a:spcPct val="100000"/>
            </a:lnSpc>
            <a:spcBef>
              <a:spcPct val="0"/>
            </a:spcBef>
            <a:spcAft>
              <a:spcPct val="35000"/>
            </a:spcAft>
          </a:pPr>
          <a:r>
            <a:rPr lang="en-US" sz="2300" kern="1200" dirty="0"/>
            <a:t>The Town expended $1.15M of federal awards in fiscal year 2023; exceeding the audit threshold of $750,000</a:t>
          </a:r>
        </a:p>
      </dsp:txBody>
      <dsp:txXfrm>
        <a:off x="1240632" y="459"/>
        <a:ext cx="6988967" cy="1074141"/>
      </dsp:txXfrm>
    </dsp:sp>
    <dsp:sp modelId="{80151EEA-E87E-4A6F-AB2B-6EBBD2005B24}">
      <dsp:nvSpPr>
        <dsp:cNvPr id="0" name=""/>
        <dsp:cNvSpPr/>
      </dsp:nvSpPr>
      <dsp:spPr>
        <a:xfrm>
          <a:off x="0" y="1343135"/>
          <a:ext cx="8229600" cy="10741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CAFBA-C33C-4D4C-AC3C-9CD3BF19E273}">
      <dsp:nvSpPr>
        <dsp:cNvPr id="0" name=""/>
        <dsp:cNvSpPr/>
      </dsp:nvSpPr>
      <dsp:spPr>
        <a:xfrm>
          <a:off x="324927" y="1584817"/>
          <a:ext cx="590777" cy="59077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F9E663-2B9F-4F3F-9002-1EA610CD413E}">
      <dsp:nvSpPr>
        <dsp:cNvPr id="0" name=""/>
        <dsp:cNvSpPr/>
      </dsp:nvSpPr>
      <dsp:spPr>
        <a:xfrm>
          <a:off x="1240632" y="1343135"/>
          <a:ext cx="6988967" cy="107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80" tIns="113680" rIns="113680" bIns="113680" numCol="1" spcCol="1270" anchor="ctr" anchorCtr="0">
          <a:noAutofit/>
        </a:bodyPr>
        <a:lstStyle/>
        <a:p>
          <a:pPr lvl="0" algn="l" defTabSz="1022350">
            <a:lnSpc>
              <a:spcPct val="100000"/>
            </a:lnSpc>
            <a:spcBef>
              <a:spcPct val="0"/>
            </a:spcBef>
            <a:spcAft>
              <a:spcPct val="35000"/>
            </a:spcAft>
          </a:pPr>
          <a:r>
            <a:rPr lang="en-US" sz="2300" kern="1200" dirty="0"/>
            <a:t>1 Major Program - COVID-19 State and Local Fiscal Recovery Funds Expenditures - $1.125M </a:t>
          </a:r>
        </a:p>
      </dsp:txBody>
      <dsp:txXfrm>
        <a:off x="1240632" y="1343135"/>
        <a:ext cx="6988967" cy="1074141"/>
      </dsp:txXfrm>
    </dsp:sp>
    <dsp:sp modelId="{74142D94-1755-4622-9CFE-DED2452E8D6C}">
      <dsp:nvSpPr>
        <dsp:cNvPr id="0" name=""/>
        <dsp:cNvSpPr/>
      </dsp:nvSpPr>
      <dsp:spPr>
        <a:xfrm>
          <a:off x="0" y="2685811"/>
          <a:ext cx="8229600" cy="10741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2FF69E-12CC-438E-B717-9518E7D32AFD}">
      <dsp:nvSpPr>
        <dsp:cNvPr id="0" name=""/>
        <dsp:cNvSpPr/>
      </dsp:nvSpPr>
      <dsp:spPr>
        <a:xfrm>
          <a:off x="324927" y="2927493"/>
          <a:ext cx="590777" cy="59077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7BCC4C-74C3-415B-ACCF-5393226FECC8}">
      <dsp:nvSpPr>
        <dsp:cNvPr id="0" name=""/>
        <dsp:cNvSpPr/>
      </dsp:nvSpPr>
      <dsp:spPr>
        <a:xfrm>
          <a:off x="1240632" y="2685811"/>
          <a:ext cx="6988967" cy="107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80" tIns="113680" rIns="113680" bIns="113680" numCol="1" spcCol="1270" anchor="ctr" anchorCtr="0">
          <a:noAutofit/>
        </a:bodyPr>
        <a:lstStyle/>
        <a:p>
          <a:pPr lvl="0" algn="l" defTabSz="1022350">
            <a:lnSpc>
              <a:spcPct val="100000"/>
            </a:lnSpc>
            <a:spcBef>
              <a:spcPct val="0"/>
            </a:spcBef>
            <a:spcAft>
              <a:spcPct val="35000"/>
            </a:spcAft>
          </a:pPr>
          <a:r>
            <a:rPr lang="en-US" sz="2300" kern="1200" dirty="0"/>
            <a:t>Most recent Single Audit was completed for fiscal year 2017</a:t>
          </a:r>
        </a:p>
      </dsp:txBody>
      <dsp:txXfrm>
        <a:off x="1240632" y="2685811"/>
        <a:ext cx="6988967" cy="10741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B5760-A9FB-4313-B5BB-53088FD3A450}">
      <dsp:nvSpPr>
        <dsp:cNvPr id="0" name=""/>
        <dsp:cNvSpPr/>
      </dsp:nvSpPr>
      <dsp:spPr>
        <a:xfrm rot="5400000">
          <a:off x="5234041" y="-2178981"/>
          <a:ext cx="724173"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Management is responsible and are described in Note 1</a:t>
          </a:r>
        </a:p>
        <a:p>
          <a:pPr marL="171450" lvl="1" indent="-171450" algn="l" defTabSz="755650">
            <a:lnSpc>
              <a:spcPct val="90000"/>
            </a:lnSpc>
            <a:spcBef>
              <a:spcPct val="0"/>
            </a:spcBef>
            <a:spcAft>
              <a:spcPct val="15000"/>
            </a:spcAft>
            <a:buChar char="••"/>
          </a:pPr>
          <a:r>
            <a:rPr lang="en-US" sz="1700" kern="1200" dirty="0"/>
            <a:t>No transactions lacked authoritative guidance</a:t>
          </a:r>
        </a:p>
      </dsp:txBody>
      <dsp:txXfrm rot="-5400000">
        <a:off x="2962656" y="127755"/>
        <a:ext cx="5231593" cy="653471"/>
      </dsp:txXfrm>
    </dsp:sp>
    <dsp:sp modelId="{C735841A-DEC8-4BA1-982C-F71F9118A144}">
      <dsp:nvSpPr>
        <dsp:cNvPr id="0" name=""/>
        <dsp:cNvSpPr/>
      </dsp:nvSpPr>
      <dsp:spPr>
        <a:xfrm>
          <a:off x="0" y="1882"/>
          <a:ext cx="2962656" cy="90521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a:t>Significant Accounting Policies</a:t>
          </a:r>
        </a:p>
      </dsp:txBody>
      <dsp:txXfrm>
        <a:off x="44189" y="46071"/>
        <a:ext cx="2874278" cy="816838"/>
      </dsp:txXfrm>
    </dsp:sp>
    <dsp:sp modelId="{72A9907F-3D3B-477C-AB3C-754E11D4D535}">
      <dsp:nvSpPr>
        <dsp:cNvPr id="0" name=""/>
        <dsp:cNvSpPr/>
      </dsp:nvSpPr>
      <dsp:spPr>
        <a:xfrm rot="5400000">
          <a:off x="5234041" y="-1228504"/>
          <a:ext cx="724173"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Neutral, consistent and clear</a:t>
          </a:r>
        </a:p>
      </dsp:txBody>
      <dsp:txXfrm rot="-5400000">
        <a:off x="2962656" y="1078232"/>
        <a:ext cx="5231593" cy="653471"/>
      </dsp:txXfrm>
    </dsp:sp>
    <dsp:sp modelId="{588EA4B0-12EB-4C1B-AD38-D0CA69F03FD0}">
      <dsp:nvSpPr>
        <dsp:cNvPr id="0" name=""/>
        <dsp:cNvSpPr/>
      </dsp:nvSpPr>
      <dsp:spPr>
        <a:xfrm>
          <a:off x="0" y="952359"/>
          <a:ext cx="2962656" cy="90521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a:t>Note Disclosures</a:t>
          </a:r>
        </a:p>
      </dsp:txBody>
      <dsp:txXfrm>
        <a:off x="44189" y="996548"/>
        <a:ext cx="2874278" cy="816838"/>
      </dsp:txXfrm>
    </dsp:sp>
    <dsp:sp modelId="{28F8AFF0-9728-49C7-B7B0-DA783A634E93}">
      <dsp:nvSpPr>
        <dsp:cNvPr id="0" name=""/>
        <dsp:cNvSpPr/>
      </dsp:nvSpPr>
      <dsp:spPr>
        <a:xfrm rot="5400000">
          <a:off x="5234041" y="-278027"/>
          <a:ext cx="724173"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None identified</a:t>
          </a:r>
        </a:p>
      </dsp:txBody>
      <dsp:txXfrm rot="-5400000">
        <a:off x="2962656" y="2028709"/>
        <a:ext cx="5231593" cy="653471"/>
      </dsp:txXfrm>
    </dsp:sp>
    <dsp:sp modelId="{0055EE1E-A3E5-4531-8A9D-26509547E171}">
      <dsp:nvSpPr>
        <dsp:cNvPr id="0" name=""/>
        <dsp:cNvSpPr/>
      </dsp:nvSpPr>
      <dsp:spPr>
        <a:xfrm>
          <a:off x="0" y="1902836"/>
          <a:ext cx="2962656" cy="90521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Significant, Unusual Transactions</a:t>
          </a:r>
        </a:p>
      </dsp:txBody>
      <dsp:txXfrm>
        <a:off x="44189" y="1947025"/>
        <a:ext cx="2874278" cy="816838"/>
      </dsp:txXfrm>
    </dsp:sp>
    <dsp:sp modelId="{884A6C4B-2D98-4B34-B6F7-747E86C758D2}">
      <dsp:nvSpPr>
        <dsp:cNvPr id="0" name=""/>
        <dsp:cNvSpPr/>
      </dsp:nvSpPr>
      <dsp:spPr>
        <a:xfrm rot="5400000">
          <a:off x="5234041" y="672449"/>
          <a:ext cx="724173"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3 Uncorrected Misstatements – Bond Premiums, Opioid Settlements, and Shared Services Revenues</a:t>
          </a:r>
        </a:p>
      </dsp:txBody>
      <dsp:txXfrm rot="-5400000">
        <a:off x="2962656" y="2979186"/>
        <a:ext cx="5231593" cy="653471"/>
      </dsp:txXfrm>
    </dsp:sp>
    <dsp:sp modelId="{11C071AD-E0D8-41A1-A79D-16F09D192637}">
      <dsp:nvSpPr>
        <dsp:cNvPr id="0" name=""/>
        <dsp:cNvSpPr/>
      </dsp:nvSpPr>
      <dsp:spPr>
        <a:xfrm>
          <a:off x="0" y="2853313"/>
          <a:ext cx="2962656" cy="90521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Uncorrected and Corrected Misstatements</a:t>
          </a:r>
        </a:p>
      </dsp:txBody>
      <dsp:txXfrm>
        <a:off x="44189" y="2897502"/>
        <a:ext cx="2874278" cy="8168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64BD9-CC11-4835-B403-523BFDE4090E}">
      <dsp:nvSpPr>
        <dsp:cNvPr id="0" name=""/>
        <dsp:cNvSpPr/>
      </dsp:nvSpPr>
      <dsp:spPr>
        <a:xfrm rot="5400000">
          <a:off x="5234041" y="-2178981"/>
          <a:ext cx="724173"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None</a:t>
          </a:r>
        </a:p>
      </dsp:txBody>
      <dsp:txXfrm rot="-5400000">
        <a:off x="2962656" y="127755"/>
        <a:ext cx="5231593" cy="653471"/>
      </dsp:txXfrm>
    </dsp:sp>
    <dsp:sp modelId="{129F64DA-FFCD-446D-A11E-22F54123A528}">
      <dsp:nvSpPr>
        <dsp:cNvPr id="0" name=""/>
        <dsp:cNvSpPr/>
      </dsp:nvSpPr>
      <dsp:spPr>
        <a:xfrm>
          <a:off x="0" y="1882"/>
          <a:ext cx="2962656" cy="90521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a:t>Disagreements with Management</a:t>
          </a:r>
        </a:p>
      </dsp:txBody>
      <dsp:txXfrm>
        <a:off x="44189" y="46071"/>
        <a:ext cx="2874278" cy="816838"/>
      </dsp:txXfrm>
    </dsp:sp>
    <dsp:sp modelId="{2EC9A2D6-1440-40BC-B54A-320A2CEB7CF9}">
      <dsp:nvSpPr>
        <dsp:cNvPr id="0" name=""/>
        <dsp:cNvSpPr/>
      </dsp:nvSpPr>
      <dsp:spPr>
        <a:xfrm rot="5400000">
          <a:off x="5234041" y="-1228504"/>
          <a:ext cx="724173"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Requested certain representations from management that are included in management representation letter</a:t>
          </a:r>
        </a:p>
      </dsp:txBody>
      <dsp:txXfrm rot="-5400000">
        <a:off x="2962656" y="1078232"/>
        <a:ext cx="5231593" cy="653471"/>
      </dsp:txXfrm>
    </dsp:sp>
    <dsp:sp modelId="{3D8AF3B5-0DF7-41F5-9141-8DD822A284A0}">
      <dsp:nvSpPr>
        <dsp:cNvPr id="0" name=""/>
        <dsp:cNvSpPr/>
      </dsp:nvSpPr>
      <dsp:spPr>
        <a:xfrm>
          <a:off x="0" y="952359"/>
          <a:ext cx="2962656" cy="90521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a:t>Management Representations</a:t>
          </a:r>
        </a:p>
      </dsp:txBody>
      <dsp:txXfrm>
        <a:off x="44189" y="996548"/>
        <a:ext cx="2874278" cy="816838"/>
      </dsp:txXfrm>
    </dsp:sp>
    <dsp:sp modelId="{7798BDED-74B8-44B9-85AF-913FC8779B30}">
      <dsp:nvSpPr>
        <dsp:cNvPr id="0" name=""/>
        <dsp:cNvSpPr/>
      </dsp:nvSpPr>
      <dsp:spPr>
        <a:xfrm rot="5400000">
          <a:off x="5234041" y="-278027"/>
          <a:ext cx="724173"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None</a:t>
          </a:r>
        </a:p>
      </dsp:txBody>
      <dsp:txXfrm rot="-5400000">
        <a:off x="2962656" y="2028709"/>
        <a:ext cx="5231593" cy="653471"/>
      </dsp:txXfrm>
    </dsp:sp>
    <dsp:sp modelId="{31AB45DD-17EA-4BCF-B401-1385759387D6}">
      <dsp:nvSpPr>
        <dsp:cNvPr id="0" name=""/>
        <dsp:cNvSpPr/>
      </dsp:nvSpPr>
      <dsp:spPr>
        <a:xfrm>
          <a:off x="0" y="1902836"/>
          <a:ext cx="2962656" cy="90521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a:t>Management Consultations with Other Independent Accountants</a:t>
          </a:r>
        </a:p>
      </dsp:txBody>
      <dsp:txXfrm>
        <a:off x="44189" y="1947025"/>
        <a:ext cx="2874278" cy="816838"/>
      </dsp:txXfrm>
    </dsp:sp>
    <dsp:sp modelId="{4CC023FE-956D-4BCE-AFBA-28F1FC76D376}">
      <dsp:nvSpPr>
        <dsp:cNvPr id="0" name=""/>
        <dsp:cNvSpPr/>
      </dsp:nvSpPr>
      <dsp:spPr>
        <a:xfrm rot="5400000">
          <a:off x="5234041" y="672449"/>
          <a:ext cx="724173"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All within the normal course of our professional relationship</a:t>
          </a:r>
        </a:p>
      </dsp:txBody>
      <dsp:txXfrm rot="-5400000">
        <a:off x="2962656" y="2979186"/>
        <a:ext cx="5231593" cy="653471"/>
      </dsp:txXfrm>
    </dsp:sp>
    <dsp:sp modelId="{1A137A4B-69B4-4B41-9E34-62BAD60FBB17}">
      <dsp:nvSpPr>
        <dsp:cNvPr id="0" name=""/>
        <dsp:cNvSpPr/>
      </dsp:nvSpPr>
      <dsp:spPr>
        <a:xfrm>
          <a:off x="0" y="2853313"/>
          <a:ext cx="2962656" cy="90521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a:t>Significant Issues Discussed with Management Prior to Engagement</a:t>
          </a:r>
        </a:p>
      </dsp:txBody>
      <dsp:txXfrm>
        <a:off x="44189" y="2897502"/>
        <a:ext cx="2874278" cy="8168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16DEB8C-E333-44F6-A126-A7ECB36643E0}" type="datetimeFigureOut">
              <a:rPr lang="en-US" smtClean="0"/>
              <a:t>12/18/2023</a:t>
            </a:fld>
            <a:endParaRPr lang="en-US" dirty="0"/>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675D595-9445-4A03-88AB-7CB9809E5BA7}" type="slidenum">
              <a:rPr lang="en-US" smtClean="0"/>
              <a:t>‹#›</a:t>
            </a:fld>
            <a:endParaRPr lang="en-US" dirty="0"/>
          </a:p>
        </p:txBody>
      </p:sp>
    </p:spTree>
    <p:extLst>
      <p:ext uri="{BB962C8B-B14F-4D97-AF65-F5344CB8AC3E}">
        <p14:creationId xmlns:p14="http://schemas.microsoft.com/office/powerpoint/2010/main" val="275824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9C5485F-6F25-460F-B2A1-66597D1993C0}" type="datetimeFigureOut">
              <a:rPr lang="en-US" smtClean="0"/>
              <a:t>12/18/2023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4F5D4126-7F6D-4896-BB40-6A6D951FAA95}" type="slidenum">
              <a:rPr lang="en-US" smtClean="0"/>
              <a:t>‹#›</a:t>
            </a:fld>
            <a:endParaRPr lang="en-US" dirty="0"/>
          </a:p>
        </p:txBody>
      </p:sp>
    </p:spTree>
    <p:extLst>
      <p:ext uri="{BB962C8B-B14F-4D97-AF65-F5344CB8AC3E}">
        <p14:creationId xmlns:p14="http://schemas.microsoft.com/office/powerpoint/2010/main" val="220514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3" Type="http://schemas.openxmlformats.org/officeDocument/2006/relationships/image" Target="../media/image12.emf"/><Relationship Id="rId7" Type="http://schemas.openxmlformats.org/officeDocument/2006/relationships/image" Target="../media/image14.emf"/><Relationship Id="rId12" Type="http://schemas.openxmlformats.org/officeDocument/2006/relationships/image" Target="../media/image11.emf"/><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6.png"/><Relationship Id="rId5" Type="http://schemas.openxmlformats.org/officeDocument/2006/relationships/image" Target="../media/image13.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28C9961-8680-42BE-8862-B6E70387EA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5" y="-9144"/>
            <a:ext cx="9171052" cy="5166359"/>
          </a:xfrm>
          <a:prstGeom prst="rect">
            <a:avLst/>
          </a:prstGeom>
        </p:spPr>
      </p:pic>
      <p:sp>
        <p:nvSpPr>
          <p:cNvPr id="19" name="TextBox 18">
            <a:extLst>
              <a:ext uri="{FF2B5EF4-FFF2-40B4-BE49-F238E27FC236}">
                <a16:creationId xmlns:a16="http://schemas.microsoft.com/office/drawing/2014/main" id="{1CCF114E-6D6A-4ACE-8118-00E718BEC6B4}"/>
              </a:ext>
            </a:extLst>
          </p:cNvPr>
          <p:cNvSpPr txBox="1"/>
          <p:nvPr userDrawn="1"/>
        </p:nvSpPr>
        <p:spPr>
          <a:xfrm>
            <a:off x="848026" y="4590920"/>
            <a:ext cx="7443672" cy="292388"/>
          </a:xfrm>
          <a:prstGeom prst="rect">
            <a:avLst/>
          </a:prstGeom>
          <a:noFill/>
        </p:spPr>
        <p:txBody>
          <a:bodyPr wrap="square" rtlCol="0">
            <a:spAutoFit/>
          </a:bodyPr>
          <a:lstStyle/>
          <a:p>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0" name="Rectangle 19">
            <a:extLst>
              <a:ext uri="{FF2B5EF4-FFF2-40B4-BE49-F238E27FC236}">
                <a16:creationId xmlns:a16="http://schemas.microsoft.com/office/drawing/2014/main" id="{BF57C51D-8B36-4B87-8432-4EABD1962EB1}"/>
              </a:ext>
            </a:extLst>
          </p:cNvPr>
          <p:cNvSpPr/>
          <p:nvPr userDrawn="1"/>
        </p:nvSpPr>
        <p:spPr>
          <a:xfrm>
            <a:off x="852302" y="4829746"/>
            <a:ext cx="7136666" cy="215444"/>
          </a:xfrm>
          <a:prstGeom prst="rect">
            <a:avLst/>
          </a:prstGeom>
        </p:spPr>
        <p:txBody>
          <a:bodyPr wrap="square">
            <a:spAutoFit/>
          </a:bodyPr>
          <a:lstStyle/>
          <a:p>
            <a:pPr>
              <a:buNone/>
            </a:pPr>
            <a:r>
              <a:rPr lang="en-US" sz="75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1" name="Picture 20">
            <a:extLst>
              <a:ext uri="{FF2B5EF4-FFF2-40B4-BE49-F238E27FC236}">
                <a16:creationId xmlns:a16="http://schemas.microsoft.com/office/drawing/2014/main" id="{C291761C-97C0-4CBA-9893-5A3002BB647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49931" y="574880"/>
            <a:ext cx="1136782" cy="1130016"/>
          </a:xfrm>
          <a:prstGeom prst="rect">
            <a:avLst/>
          </a:prstGeom>
        </p:spPr>
      </p:pic>
      <p:sp>
        <p:nvSpPr>
          <p:cNvPr id="12" name="Date Placeholder 3"/>
          <p:cNvSpPr txBox="1">
            <a:spLocks/>
          </p:cNvSpPr>
          <p:nvPr userDrawn="1"/>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6" name="Rectangle 4"/>
          <p:cNvSpPr>
            <a:spLocks noGrp="1" noChangeArrowheads="1"/>
          </p:cNvSpPr>
          <p:nvPr userDrawn="1">
            <p:ph type="subTitle" idx="1" hasCustomPrompt="1"/>
          </p:nvPr>
        </p:nvSpPr>
        <p:spPr>
          <a:xfrm>
            <a:off x="848026" y="3887063"/>
            <a:ext cx="7417669"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7" name="Title 1"/>
          <p:cNvSpPr>
            <a:spLocks noGrp="1"/>
          </p:cNvSpPr>
          <p:nvPr userDrawn="1">
            <p:ph type="title" hasCustomPrompt="1"/>
          </p:nvPr>
        </p:nvSpPr>
        <p:spPr>
          <a:xfrm>
            <a:off x="848026" y="2381197"/>
            <a:ext cx="7417669" cy="1394460"/>
          </a:xfrm>
          <a:noFill/>
        </p:spPr>
        <p:txBody>
          <a:bodyPr anchor="b"/>
          <a:lstStyle>
            <a:lvl1pPr>
              <a:defRPr sz="3200">
                <a:solidFill>
                  <a:schemeClr val="bg1"/>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2098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42772"/>
            <a:ext cx="4038600" cy="374197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38200"/>
            <a:ext cx="4038600" cy="374197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7"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294208"/>
            <a:ext cx="4040188" cy="32015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294208"/>
            <a:ext cx="4041775" cy="32015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12"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9" name="Slide Number Placeholder 5"/>
          <p:cNvSpPr>
            <a:spLocks noGrp="1"/>
          </p:cNvSpPr>
          <p:nvPr>
            <p:ph type="sldNum" sz="quarter" idx="11"/>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dirty="0"/>
          </a:p>
        </p:txBody>
      </p:sp>
      <p:sp>
        <p:nvSpPr>
          <p:cNvPr id="8"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5"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8"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952500"/>
            <a:ext cx="3200399" cy="733425"/>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114802" y="6775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876425"/>
            <a:ext cx="3200399" cy="2486025"/>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629957"/>
            <a:ext cx="32004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400" b="0">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2"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B1D74FA3-D036-4381-9F46-4007BDB0D443}"/>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rgbClr val="7DD2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1" name="Rectangle 2">
            <a:extLst>
              <a:ext uri="{FF2B5EF4-FFF2-40B4-BE49-F238E27FC236}">
                <a16:creationId xmlns:a16="http://schemas.microsoft.com/office/drawing/2014/main" id="{A03F7F9E-63C7-4409-AC66-5537984EE744}"/>
              </a:ext>
            </a:extLst>
          </p:cNvPr>
          <p:cNvSpPr/>
          <p:nvPr userDrawn="1"/>
        </p:nvSpPr>
        <p:spPr bwMode="auto">
          <a:xfrm>
            <a:off x="-7036" y="-4536"/>
            <a:ext cx="7246036"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6036" h="5157558">
                <a:moveTo>
                  <a:pt x="0" y="0"/>
                </a:moveTo>
                <a:lnTo>
                  <a:pt x="7246036" y="4533"/>
                </a:lnTo>
                <a:lnTo>
                  <a:pt x="4379011" y="5157558"/>
                </a:lnTo>
                <a:lnTo>
                  <a:pt x="7034" y="5157558"/>
                </a:lnTo>
                <a:cubicBezTo>
                  <a:pt x="4689" y="3440715"/>
                  <a:pt x="2345" y="1716843"/>
                  <a:pt x="0"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7" name="Rectangle 4">
            <a:extLst>
              <a:ext uri="{FF2B5EF4-FFF2-40B4-BE49-F238E27FC236}">
                <a16:creationId xmlns:a16="http://schemas.microsoft.com/office/drawing/2014/main" id="{696CE02A-400D-48D4-8EB2-5338144A7AD2}"/>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8" name="TextBox 17">
            <a:extLst>
              <a:ext uri="{FF2B5EF4-FFF2-40B4-BE49-F238E27FC236}">
                <a16:creationId xmlns:a16="http://schemas.microsoft.com/office/drawing/2014/main" id="{C2083444-5473-4680-9265-DC24470EF3EB}"/>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accent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accent1"/>
                </a:solidFill>
                <a:effectLst/>
                <a:latin typeface="Calibri" panose="020F0502020204030204" pitchFamily="34" charset="0"/>
                <a:ea typeface="+mn-ea"/>
                <a:cs typeface="Calibri" panose="020F0502020204030204" pitchFamily="34" charset="0"/>
              </a:rPr>
            </a:br>
            <a:r>
              <a:rPr lang="en-US" sz="1300" b="0" i="0" kern="1200" dirty="0">
                <a:solidFill>
                  <a:schemeClr val="accent1"/>
                </a:solidFill>
                <a:effectLst/>
                <a:latin typeface="Calibri" panose="020F0502020204030204" pitchFamily="34" charset="0"/>
                <a:ea typeface="+mn-ea"/>
                <a:cs typeface="Calibri" panose="020F0502020204030204" pitchFamily="34" charset="0"/>
              </a:rPr>
              <a:t>AUDIT, TAX, AND CONSULTING</a:t>
            </a:r>
          </a:p>
        </p:txBody>
      </p:sp>
      <p:sp>
        <p:nvSpPr>
          <p:cNvPr id="19" name="Rectangle 18">
            <a:extLst>
              <a:ext uri="{FF2B5EF4-FFF2-40B4-BE49-F238E27FC236}">
                <a16:creationId xmlns:a16="http://schemas.microsoft.com/office/drawing/2014/main" id="{576BF7F9-88CF-48BF-A8B5-92EB7E025284}"/>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cxnSp>
        <p:nvCxnSpPr>
          <p:cNvPr id="13" name="Straight Connector 12">
            <a:extLst>
              <a:ext uri="{FF2B5EF4-FFF2-40B4-BE49-F238E27FC236}">
                <a16:creationId xmlns:a16="http://schemas.microsoft.com/office/drawing/2014/main" id="{560AFA3B-FA0A-4733-959D-C1BBF067EBC2}"/>
              </a:ext>
            </a:extLst>
          </p:cNvPr>
          <p:cNvCxnSpPr>
            <a:cxnSpLocks/>
          </p:cNvCxnSpPr>
          <p:nvPr userDrawn="1"/>
        </p:nvCxnSpPr>
        <p:spPr bwMode="auto">
          <a:xfrm>
            <a:off x="367318" y="3259394"/>
            <a:ext cx="0" cy="899177"/>
          </a:xfrm>
          <a:prstGeom prst="line">
            <a:avLst/>
          </a:prstGeom>
          <a:solidFill>
            <a:schemeClr val="accent1"/>
          </a:solidFill>
          <a:ln w="25400" cap="flat" cmpd="sng" algn="ctr">
            <a:solidFill>
              <a:srgbClr val="FFFFFF">
                <a:alpha val="30000"/>
              </a:srgbClr>
            </a:solidFill>
            <a:prstDash val="solid"/>
            <a:round/>
            <a:headEnd type="none" w="med" len="med"/>
            <a:tailEnd type="none" w="med" len="med"/>
          </a:ln>
          <a:effectLst/>
        </p:spPr>
      </p:cxnSp>
      <p:pic>
        <p:nvPicPr>
          <p:cNvPr id="14" name="Picture 13">
            <a:extLst>
              <a:ext uri="{FF2B5EF4-FFF2-40B4-BE49-F238E27FC236}">
                <a16:creationId xmlns:a16="http://schemas.microsoft.com/office/drawing/2014/main" id="{90E47D54-1D68-44C6-99E5-F39E059FAF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3885" y="3259394"/>
            <a:ext cx="2247715" cy="921914"/>
          </a:xfrm>
          <a:prstGeom prst="rect">
            <a:avLst/>
          </a:prstGeom>
        </p:spPr>
      </p:pic>
      <p:pic>
        <p:nvPicPr>
          <p:cNvPr id="15" name="Picture 14">
            <a:extLst>
              <a:ext uri="{FF2B5EF4-FFF2-40B4-BE49-F238E27FC236}">
                <a16:creationId xmlns:a16="http://schemas.microsoft.com/office/drawing/2014/main" id="{AC712879-12D2-4F7F-A31F-BF57039123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2570" y="1617730"/>
            <a:ext cx="3838371" cy="395426"/>
          </a:xfrm>
          <a:prstGeom prst="rect">
            <a:avLst/>
          </a:prstGeom>
        </p:spPr>
      </p:pic>
      <p:pic>
        <p:nvPicPr>
          <p:cNvPr id="16" name="Picture 15">
            <a:extLst>
              <a:ext uri="{FF2B5EF4-FFF2-40B4-BE49-F238E27FC236}">
                <a16:creationId xmlns:a16="http://schemas.microsoft.com/office/drawing/2014/main" id="{687AE97F-5969-435A-97C7-EDB7FA97C1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569" y="385747"/>
            <a:ext cx="805178" cy="801851"/>
          </a:xfrm>
          <a:prstGeom prst="rect">
            <a:avLst/>
          </a:prstGeom>
        </p:spPr>
      </p:pic>
      <p:sp>
        <p:nvSpPr>
          <p:cNvPr id="28"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
        <p:nvSpPr>
          <p:cNvPr id="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3511901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B68FCE-2EF3-472E-B28C-9E95FCC5604F}"/>
              </a:ext>
            </a:extLst>
          </p:cNvPr>
          <p:cNvSpPr/>
          <p:nvPr userDrawn="1"/>
        </p:nvSpPr>
        <p:spPr bwMode="auto">
          <a:xfrm rot="16200000">
            <a:off x="2000249" y="-2000251"/>
            <a:ext cx="5143499" cy="9144001"/>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1">
                  <a:lumMod val="40000"/>
                  <a:lumOff val="60000"/>
                </a:schemeClr>
              </a:solidFill>
              <a:effectLst/>
              <a:latin typeface="Arial" charset="0"/>
              <a:ea typeface="ヒラギノ角ゴ Pro W3" pitchFamily="1" charset="-128"/>
            </a:endParaRPr>
          </a:p>
        </p:txBody>
      </p:sp>
      <p:sp>
        <p:nvSpPr>
          <p:cNvPr id="16" name="TextBox 15">
            <a:extLst>
              <a:ext uri="{FF2B5EF4-FFF2-40B4-BE49-F238E27FC236}">
                <a16:creationId xmlns:a16="http://schemas.microsoft.com/office/drawing/2014/main" id="{7413BD5C-C95E-4E77-8047-3BD0E62CEF60}"/>
              </a:ext>
            </a:extLst>
          </p:cNvPr>
          <p:cNvSpPr txBox="1"/>
          <p:nvPr/>
        </p:nvSpPr>
        <p:spPr>
          <a:xfrm>
            <a:off x="1350532" y="3415307"/>
            <a:ext cx="2025704" cy="369332"/>
          </a:xfrm>
          <a:prstGeom prst="rect">
            <a:avLst/>
          </a:prstGeom>
          <a:noFill/>
        </p:spPr>
        <p:txBody>
          <a:bodyPr wrap="square" rtlCol="0">
            <a:spAutoFit/>
          </a:bodyPr>
          <a:lstStyle/>
          <a:p>
            <a:pPr algn="l"/>
            <a:r>
              <a:rPr lang="en-US" sz="1800" b="0" dirty="0">
                <a:solidFill>
                  <a:schemeClr val="bg1"/>
                </a:solidFill>
              </a:rPr>
              <a:t>CLAconnect.com</a:t>
            </a:r>
          </a:p>
        </p:txBody>
      </p:sp>
      <p:pic>
        <p:nvPicPr>
          <p:cNvPr id="22" name="Picture 21">
            <a:hlinkClick r:id="rId2"/>
            <a:extLst>
              <a:ext uri="{FF2B5EF4-FFF2-40B4-BE49-F238E27FC236}">
                <a16:creationId xmlns:a16="http://schemas.microsoft.com/office/drawing/2014/main" id="{5260E43D-7C6D-46A8-976B-EEBA496DE448}"/>
              </a:ext>
            </a:extLst>
          </p:cNvPr>
          <p:cNvPicPr>
            <a:picLocks noChangeAspect="1"/>
          </p:cNvPicPr>
          <p:nvPr userDrawn="1"/>
        </p:nvPicPr>
        <p:blipFill>
          <a:blip r:embed="rId3" cstate="print">
            <a:alphaModFix amt="80000"/>
            <a:extLst>
              <a:ext uri="{28A0092B-C50C-407E-A947-70E740481C1C}">
                <a14:useLocalDpi xmlns:a14="http://schemas.microsoft.com/office/drawing/2010/main"/>
              </a:ext>
            </a:extLst>
          </a:blip>
          <a:stretch>
            <a:fillRect/>
          </a:stretch>
        </p:blipFill>
        <p:spPr>
          <a:xfrm>
            <a:off x="2259160" y="3876797"/>
            <a:ext cx="229981" cy="229981"/>
          </a:xfrm>
          <a:prstGeom prst="rect">
            <a:avLst/>
          </a:prstGeom>
        </p:spPr>
      </p:pic>
      <p:pic>
        <p:nvPicPr>
          <p:cNvPr id="23" name="Picture 22">
            <a:hlinkClick r:id="rId4"/>
            <a:extLst>
              <a:ext uri="{FF2B5EF4-FFF2-40B4-BE49-F238E27FC236}">
                <a16:creationId xmlns:a16="http://schemas.microsoft.com/office/drawing/2014/main" id="{ADE720D9-B778-475B-97D6-F2526B90F17A}"/>
              </a:ext>
            </a:extLst>
          </p:cNvPr>
          <p:cNvPicPr>
            <a:picLocks noChangeAspect="1"/>
          </p:cNvPicPr>
          <p:nvPr userDrawn="1"/>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24" name="Picture 23">
            <a:hlinkClick r:id="rId6"/>
            <a:extLst>
              <a:ext uri="{FF2B5EF4-FFF2-40B4-BE49-F238E27FC236}">
                <a16:creationId xmlns:a16="http://schemas.microsoft.com/office/drawing/2014/main" id="{DED96B5A-AEDD-460B-B22F-74A95671E842}"/>
              </a:ext>
            </a:extLst>
          </p:cNvPr>
          <p:cNvPicPr>
            <a:picLocks noChangeAspect="1"/>
          </p:cNvPicPr>
          <p:nvPr userDrawn="1"/>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25" name="Picture 24">
            <a:hlinkClick r:id="rId8"/>
            <a:extLst>
              <a:ext uri="{FF2B5EF4-FFF2-40B4-BE49-F238E27FC236}">
                <a16:creationId xmlns:a16="http://schemas.microsoft.com/office/drawing/2014/main" id="{5565F02C-D834-4BEE-962B-FA495659FD5B}"/>
              </a:ext>
            </a:extLst>
          </p:cNvPr>
          <p:cNvPicPr>
            <a:picLocks noChangeAspect="1"/>
          </p:cNvPicPr>
          <p:nvPr userDrawn="1"/>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26" name="Picture 25">
            <a:hlinkClick r:id="rId10"/>
            <a:extLst>
              <a:ext uri="{FF2B5EF4-FFF2-40B4-BE49-F238E27FC236}">
                <a16:creationId xmlns:a16="http://schemas.microsoft.com/office/drawing/2014/main" id="{50B798DB-1C2E-4160-BA72-C4628406A873}"/>
              </a:ext>
            </a:extLst>
          </p:cNvPr>
          <p:cNvPicPr>
            <a:picLocks noChangeAspect="1"/>
          </p:cNvPicPr>
          <p:nvPr userDrawn="1"/>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pic>
        <p:nvPicPr>
          <p:cNvPr id="27" name="Picture 26">
            <a:extLst>
              <a:ext uri="{FF2B5EF4-FFF2-40B4-BE49-F238E27FC236}">
                <a16:creationId xmlns:a16="http://schemas.microsoft.com/office/drawing/2014/main" id="{DD4153C2-A0E4-476F-BDAE-39998462380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415" y="3418633"/>
            <a:ext cx="694340" cy="691471"/>
          </a:xfrm>
          <a:prstGeom prst="rect">
            <a:avLst/>
          </a:prstGeom>
        </p:spPr>
      </p:pic>
      <p:sp>
        <p:nvSpPr>
          <p:cNvPr id="28" name="TextBox 27">
            <a:extLst>
              <a:ext uri="{FF2B5EF4-FFF2-40B4-BE49-F238E27FC236}">
                <a16:creationId xmlns:a16="http://schemas.microsoft.com/office/drawing/2014/main" id="{A1720419-C7E7-46A6-BBE4-0AA28F1F2E8C}"/>
              </a:ext>
            </a:extLst>
          </p:cNvPr>
          <p:cNvSpPr txBox="1"/>
          <p:nvPr userDrawn="1"/>
        </p:nvSpPr>
        <p:spPr>
          <a:xfrm>
            <a:off x="1321036" y="4577549"/>
            <a:ext cx="6497652" cy="292388"/>
          </a:xfrm>
          <a:prstGeom prst="rect">
            <a:avLst/>
          </a:prstGeom>
          <a:noFill/>
        </p:spPr>
        <p:txBody>
          <a:bodyPr wrap="square" rtlCol="0">
            <a:spAutoFit/>
          </a:bodyPr>
          <a:lstStyle/>
          <a:p>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9" name="Rectangle 28">
            <a:extLst>
              <a:ext uri="{FF2B5EF4-FFF2-40B4-BE49-F238E27FC236}">
                <a16:creationId xmlns:a16="http://schemas.microsoft.com/office/drawing/2014/main" id="{7354AE7C-AB99-46AF-B646-A49C01150B3B}"/>
              </a:ext>
            </a:extLst>
          </p:cNvPr>
          <p:cNvSpPr/>
          <p:nvPr userDrawn="1"/>
        </p:nvSpPr>
        <p:spPr>
          <a:xfrm>
            <a:off x="1325312" y="4801692"/>
            <a:ext cx="6151813" cy="207749"/>
          </a:xfrm>
          <a:prstGeom prst="rect">
            <a:avLst/>
          </a:prstGeom>
        </p:spPr>
        <p:txBody>
          <a:bodyPr wrap="square">
            <a:spAutoFit/>
          </a:bodyPr>
          <a:lstStyle/>
          <a:p>
            <a:pP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4"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dirty="0">
                <a:solidFill>
                  <a:schemeClr val="accent1">
                    <a:lumMod val="50000"/>
                  </a:schemeClr>
                </a:solidFill>
                <a:latin typeface="Calibri" panose="020F0502020204030204" pitchFamily="34" charset="0"/>
                <a:cs typeface="Calibri" panose="020F0502020204030204" pitchFamily="34" charset="0"/>
              </a:rPr>
              <a:t>©2021 CliftonLarsonAllen LLP</a:t>
            </a:r>
          </a:p>
        </p:txBody>
      </p:sp>
      <p:sp>
        <p:nvSpPr>
          <p:cNvPr id="18" name="Content Placeholder 3"/>
          <p:cNvSpPr>
            <a:spLocks noGrp="1"/>
          </p:cNvSpPr>
          <p:nvPr userDrawn="1">
            <p:ph sz="half" idx="2" hasCustomPrompt="1"/>
          </p:nvPr>
        </p:nvSpPr>
        <p:spPr>
          <a:xfrm>
            <a:off x="1350532" y="326018"/>
            <a:ext cx="4210049" cy="2590800"/>
          </a:xfrm>
          <a:noFill/>
        </p:spPr>
        <p:txBody>
          <a:bodyPr anchor="ctr" anchorCtr="0"/>
          <a:lstStyle>
            <a:lvl1pPr marL="0" indent="3175">
              <a:spcBef>
                <a:spcPts val="0"/>
              </a:spcBef>
              <a:buNone/>
              <a:defRPr sz="1800" b="0">
                <a:solidFill>
                  <a:schemeClr val="accent1"/>
                </a:solidFill>
                <a:latin typeface="Georgia" panose="02040502050405020303" pitchFamily="18" charset="0"/>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47082E-ADEB-432D-A228-47A98183C2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22460"/>
          </a:xfrm>
          <a:prstGeom prst="rect">
            <a:avLst/>
          </a:prstGeom>
        </p:spPr>
      </p:pic>
      <p:sp>
        <p:nvSpPr>
          <p:cNvPr id="22" name="Rectangle 21">
            <a:extLst>
              <a:ext uri="{FF2B5EF4-FFF2-40B4-BE49-F238E27FC236}">
                <a16:creationId xmlns:a16="http://schemas.microsoft.com/office/drawing/2014/main" id="{F275F520-53CD-4531-A58E-245FD686337F}"/>
              </a:ext>
            </a:extLst>
          </p:cNvPr>
          <p:cNvSpPr/>
          <p:nvPr userDrawn="1"/>
        </p:nvSpPr>
        <p:spPr bwMode="auto">
          <a:xfrm>
            <a:off x="-2" y="2094271"/>
            <a:ext cx="9144002" cy="3049229"/>
          </a:xfrm>
          <a:prstGeom prst="rect">
            <a:avLst/>
          </a:prstGeom>
          <a:gradFill>
            <a:gsLst>
              <a:gs pos="0">
                <a:schemeClr val="accent1">
                  <a:alpha val="0"/>
                  <a:lumMod val="0"/>
                </a:schemeClr>
              </a:gs>
              <a:gs pos="95000">
                <a:schemeClr val="tx2">
                  <a:lumMod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3" name="Rectangle 22">
            <a:extLst>
              <a:ext uri="{FF2B5EF4-FFF2-40B4-BE49-F238E27FC236}">
                <a16:creationId xmlns:a16="http://schemas.microsoft.com/office/drawing/2014/main" id="{FD7BBB22-7251-4E9E-AC15-EB25D995D7B0}"/>
              </a:ext>
            </a:extLst>
          </p:cNvPr>
          <p:cNvSpPr/>
          <p:nvPr userDrawn="1"/>
        </p:nvSpPr>
        <p:spPr bwMode="auto">
          <a:xfrm>
            <a:off x="0" y="4203290"/>
            <a:ext cx="9144000" cy="94021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24" name="Picture 23">
            <a:extLst>
              <a:ext uri="{FF2B5EF4-FFF2-40B4-BE49-F238E27FC236}">
                <a16:creationId xmlns:a16="http://schemas.microsoft.com/office/drawing/2014/main" id="{D48EE3AD-BB26-46C1-A0B3-79A76397E6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60564" y="4489898"/>
            <a:ext cx="1880421" cy="470105"/>
          </a:xfrm>
          <a:prstGeom prst="rect">
            <a:avLst/>
          </a:prstGeom>
        </p:spPr>
      </p:pic>
      <p:pic>
        <p:nvPicPr>
          <p:cNvPr id="25" name="Picture 24">
            <a:extLst>
              <a:ext uri="{FF2B5EF4-FFF2-40B4-BE49-F238E27FC236}">
                <a16:creationId xmlns:a16="http://schemas.microsoft.com/office/drawing/2014/main" id="{4357834C-AECE-4692-A62C-184B1159CB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3014" y="4445378"/>
            <a:ext cx="561467" cy="559146"/>
          </a:xfrm>
          <a:prstGeom prst="rect">
            <a:avLst/>
          </a:prstGeom>
        </p:spPr>
      </p:pic>
      <p:sp>
        <p:nvSpPr>
          <p:cNvPr id="12"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
        <p:nvSpPr>
          <p:cNvPr id="10" name="Rectangle 4"/>
          <p:cNvSpPr>
            <a:spLocks noGrp="1" noChangeArrowheads="1"/>
          </p:cNvSpPr>
          <p:nvPr userDrawn="1">
            <p:ph type="subTitle" idx="1" hasCustomPrompt="1"/>
          </p:nvPr>
        </p:nvSpPr>
        <p:spPr>
          <a:xfrm>
            <a:off x="381000" y="3556439"/>
            <a:ext cx="5105400" cy="367202"/>
          </a:xfrm>
          <a:noFill/>
        </p:spPr>
        <p:txBody>
          <a:bodyPr/>
          <a:lstStyle>
            <a:lvl1pPr marL="0" indent="0" algn="l">
              <a:buFontTx/>
              <a:buNone/>
              <a:defRPr sz="1700" b="0">
                <a:solidFill>
                  <a:schemeClr val="bg1"/>
                </a:solidFill>
              </a:defRPr>
            </a:lvl1pPr>
          </a:lstStyle>
          <a:p>
            <a:r>
              <a:rPr lang="en-US" dirty="0"/>
              <a:t>Click To Edit Master Subtitle Style</a:t>
            </a:r>
          </a:p>
        </p:txBody>
      </p:sp>
      <p:sp>
        <p:nvSpPr>
          <p:cNvPr id="11" name="Title 1"/>
          <p:cNvSpPr>
            <a:spLocks noGrp="1"/>
          </p:cNvSpPr>
          <p:nvPr userDrawn="1">
            <p:ph type="title" hasCustomPrompt="1"/>
          </p:nvPr>
        </p:nvSpPr>
        <p:spPr>
          <a:xfrm>
            <a:off x="381000" y="2323442"/>
            <a:ext cx="5105400" cy="1210318"/>
          </a:xfrm>
          <a:noFill/>
        </p:spPr>
        <p:txBody>
          <a:bodyPr anchor="b" anchorCtr="0"/>
          <a:lstStyle>
            <a:lvl1pPr>
              <a:defRPr sz="2500">
                <a:solidFill>
                  <a:schemeClr val="bg1"/>
                </a:solidFill>
              </a:defRPr>
            </a:lvl1pPr>
          </a:lstStyle>
          <a:p>
            <a:r>
              <a:rPr lang="en-US" dirty="0"/>
              <a:t>Click To Edit Master Title Style</a:t>
            </a:r>
          </a:p>
        </p:txBody>
      </p:sp>
      <p:sp>
        <p:nvSpPr>
          <p:cNvPr id="13" name="TextBox 12">
            <a:extLst>
              <a:ext uri="{FF2B5EF4-FFF2-40B4-BE49-F238E27FC236}">
                <a16:creationId xmlns:a16="http://schemas.microsoft.com/office/drawing/2014/main" id="{215C51A1-2819-4620-8FDF-1225FD9B08E4}"/>
              </a:ext>
            </a:extLst>
          </p:cNvPr>
          <p:cNvSpPr txBox="1"/>
          <p:nvPr userDrawn="1"/>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Tree>
    <p:extLst>
      <p:ext uri="{BB962C8B-B14F-4D97-AF65-F5344CB8AC3E}">
        <p14:creationId xmlns:p14="http://schemas.microsoft.com/office/powerpoint/2010/main" val="30257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804672"/>
            <a:ext cx="8229600" cy="376041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5061A7B8-D772-4C1E-862D-13CCDC6FFCA9}"/>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7" name="Rectangle 2">
            <a:extLst>
              <a:ext uri="{FF2B5EF4-FFF2-40B4-BE49-F238E27FC236}">
                <a16:creationId xmlns:a16="http://schemas.microsoft.com/office/drawing/2014/main" id="{4038E2C5-987A-42A0-9C36-C32F4B2A5ED4}"/>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2" name="Rectangle 4">
            <a:extLst>
              <a:ext uri="{FF2B5EF4-FFF2-40B4-BE49-F238E27FC236}">
                <a16:creationId xmlns:a16="http://schemas.microsoft.com/office/drawing/2014/main" id="{12A23EEF-D675-4073-9931-0DA93FB1D9C4}"/>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203D2850-7462-473A-A983-FE825D006B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9700" y="485711"/>
            <a:ext cx="1880421" cy="470105"/>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020" y="441191"/>
            <a:ext cx="561466" cy="559146"/>
          </a:xfrm>
          <a:prstGeom prst="rect">
            <a:avLst/>
          </a:prstGeom>
        </p:spPr>
      </p:pic>
      <p:sp>
        <p:nvSpPr>
          <p:cNvPr id="7" name="Rectangle 6"/>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9" name="Rectangle 8"/>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2" name="Rectangle 11"/>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304800" y="4274441"/>
            <a:ext cx="3284221" cy="718139"/>
          </a:xfrm>
          <a:noFill/>
        </p:spPr>
        <p:txBody>
          <a:bodyPr/>
          <a:lstStyle>
            <a:lvl1pPr marL="0" indent="0" algn="l">
              <a:buFontTx/>
              <a:buNone/>
              <a:defRPr sz="1400" b="0">
                <a:solidFill>
                  <a:schemeClr val="accent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304801" y="3050501"/>
            <a:ext cx="3284220" cy="1167503"/>
          </a:xfrm>
          <a:noFill/>
        </p:spPr>
        <p:txBody>
          <a:bodyPr anchor="b" anchorCtr="0"/>
          <a:lstStyle>
            <a:lvl1pPr algn="l">
              <a:defRPr sz="2000">
                <a:solidFill>
                  <a:schemeClr val="accent1"/>
                </a:solidFill>
              </a:defRPr>
            </a:lvl1pPr>
          </a:lstStyle>
          <a:p>
            <a:r>
              <a:rPr lang="en-US" dirty="0"/>
              <a:t>Section Header Layout for </a:t>
            </a:r>
            <a:br>
              <a:rPr lang="en-US" dirty="0"/>
            </a:br>
            <a:r>
              <a:rPr lang="en-US" dirty="0"/>
              <a:t>Co-Sponsored Events </a:t>
            </a:r>
          </a:p>
        </p:txBody>
      </p:sp>
      <p:sp>
        <p:nvSpPr>
          <p:cNvPr id="25" name="TextBox 24">
            <a:extLst>
              <a:ext uri="{FF2B5EF4-FFF2-40B4-BE49-F238E27FC236}">
                <a16:creationId xmlns:a16="http://schemas.microsoft.com/office/drawing/2014/main" id="{19F03521-D284-4383-B3BB-F003F95FDCE0}"/>
              </a:ext>
            </a:extLst>
          </p:cNvPr>
          <p:cNvSpPr txBox="1"/>
          <p:nvPr userDrawn="1"/>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Tree>
    <p:extLst>
      <p:ext uri="{BB962C8B-B14F-4D97-AF65-F5344CB8AC3E}">
        <p14:creationId xmlns:p14="http://schemas.microsoft.com/office/powerpoint/2010/main" val="27541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AEBAE09-3BD9-43D0-874E-9B50C841FB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1"/>
            <a:ext cx="9141291" cy="5143500"/>
          </a:xfrm>
          <a:prstGeom prst="rect">
            <a:avLst/>
          </a:prstGeom>
        </p:spPr>
      </p:pic>
      <p:sp>
        <p:nvSpPr>
          <p:cNvPr id="15" name="Rectangle 14">
            <a:extLst>
              <a:ext uri="{FF2B5EF4-FFF2-40B4-BE49-F238E27FC236}">
                <a16:creationId xmlns:a16="http://schemas.microsoft.com/office/drawing/2014/main" id="{ED12E94F-533D-44C6-AC20-45ABD357DA9C}"/>
              </a:ext>
            </a:extLst>
          </p:cNvPr>
          <p:cNvSpPr/>
          <p:nvPr userDrawn="1"/>
        </p:nvSpPr>
        <p:spPr bwMode="auto">
          <a:xfrm>
            <a:off x="-2" y="2310063"/>
            <a:ext cx="9144002" cy="2194560"/>
          </a:xfrm>
          <a:prstGeom prst="rect">
            <a:avLst/>
          </a:prstGeom>
          <a:gradFill>
            <a:gsLst>
              <a:gs pos="0">
                <a:schemeClr val="accent1">
                  <a:alpha val="0"/>
                  <a:lumMod val="0"/>
                </a:schemeClr>
              </a:gs>
              <a:gs pos="95000">
                <a:schemeClr val="tx2">
                  <a:lumMod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6" name="Rectangle 15">
            <a:extLst>
              <a:ext uri="{FF2B5EF4-FFF2-40B4-BE49-F238E27FC236}">
                <a16:creationId xmlns:a16="http://schemas.microsoft.com/office/drawing/2014/main" id="{865E992D-6AAA-4551-9A7E-9D871770E787}"/>
              </a:ext>
            </a:extLst>
          </p:cNvPr>
          <p:cNvSpPr/>
          <p:nvPr userDrawn="1"/>
        </p:nvSpPr>
        <p:spPr bwMode="auto">
          <a:xfrm rot="16200000">
            <a:off x="4252561" y="252061"/>
            <a:ext cx="638877" cy="9144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87C1C3"/>
              </a:solidFill>
              <a:effectLst/>
              <a:latin typeface="Arial" charset="0"/>
              <a:ea typeface="ヒラギノ角ゴ Pro W3" pitchFamily="1" charset="-128"/>
            </a:endParaRPr>
          </a:p>
        </p:txBody>
      </p:sp>
      <p:sp>
        <p:nvSpPr>
          <p:cNvPr id="17" name="TextBox 16">
            <a:extLst>
              <a:ext uri="{FF2B5EF4-FFF2-40B4-BE49-F238E27FC236}">
                <a16:creationId xmlns:a16="http://schemas.microsoft.com/office/drawing/2014/main" id="{53DC42CE-2311-4432-8C57-13F697AF818F}"/>
              </a:ext>
            </a:extLst>
          </p:cNvPr>
          <p:cNvSpPr txBox="1"/>
          <p:nvPr userDrawn="1"/>
        </p:nvSpPr>
        <p:spPr>
          <a:xfrm>
            <a:off x="848025" y="4590346"/>
            <a:ext cx="7271572" cy="292388"/>
          </a:xfrm>
          <a:prstGeom prst="rect">
            <a:avLst/>
          </a:prstGeom>
          <a:noFill/>
        </p:spPr>
        <p:txBody>
          <a:bodyPr wrap="square" rtlCol="0">
            <a:spAutoFit/>
          </a:bodyPr>
          <a:lstStyle/>
          <a:p>
            <a:r>
              <a:rPr lang="en-US" sz="1300" b="0" i="0" kern="1200" dirty="0">
                <a:solidFill>
                  <a:schemeClr val="tx1"/>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18" name="Rectangle 17">
            <a:extLst>
              <a:ext uri="{FF2B5EF4-FFF2-40B4-BE49-F238E27FC236}">
                <a16:creationId xmlns:a16="http://schemas.microsoft.com/office/drawing/2014/main" id="{55834A2E-CD12-4E39-A1FF-D7D7CEF7464B}"/>
              </a:ext>
            </a:extLst>
          </p:cNvPr>
          <p:cNvSpPr/>
          <p:nvPr userDrawn="1"/>
        </p:nvSpPr>
        <p:spPr>
          <a:xfrm>
            <a:off x="852301" y="4814488"/>
            <a:ext cx="6806658" cy="207749"/>
          </a:xfrm>
          <a:prstGeom prst="rect">
            <a:avLst/>
          </a:prstGeom>
        </p:spPr>
        <p:txBody>
          <a:bodyPr wrap="square">
            <a:spAutoFit/>
          </a:bodyPr>
          <a:lstStyle/>
          <a:p>
            <a:pPr>
              <a:buNone/>
            </a:pPr>
            <a:r>
              <a:rPr lang="en-US" sz="750" b="0" i="0" dirty="0">
                <a:solidFill>
                  <a:schemeClr val="tx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19" name="Picture 18">
            <a:extLst>
              <a:ext uri="{FF2B5EF4-FFF2-40B4-BE49-F238E27FC236}">
                <a16:creationId xmlns:a16="http://schemas.microsoft.com/office/drawing/2014/main" id="{D8E0DAB1-38A0-46BB-B992-1A7B1661E0C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2"/>
            <a:ext cx="671405" cy="668631"/>
          </a:xfrm>
          <a:prstGeom prst="rect">
            <a:avLst/>
          </a:prstGeom>
        </p:spPr>
      </p:pic>
      <p:sp>
        <p:nvSpPr>
          <p:cNvPr id="12"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0" name="Rectangle 4"/>
          <p:cNvSpPr>
            <a:spLocks noGrp="1" noChangeArrowheads="1"/>
          </p:cNvSpPr>
          <p:nvPr userDrawn="1">
            <p:ph type="subTitle" idx="1" hasCustomPrompt="1"/>
          </p:nvPr>
        </p:nvSpPr>
        <p:spPr>
          <a:xfrm>
            <a:off x="848025" y="3642167"/>
            <a:ext cx="5105400" cy="638318"/>
          </a:xfrm>
          <a:noFill/>
        </p:spPr>
        <p:txBody>
          <a:bodyPr/>
          <a:lstStyle>
            <a:lvl1pPr marL="0" indent="0" algn="l">
              <a:buFontTx/>
              <a:buNone/>
              <a:defRPr sz="1700" b="0">
                <a:solidFill>
                  <a:schemeClr val="bg1"/>
                </a:solidFill>
              </a:defRPr>
            </a:lvl1pPr>
          </a:lstStyle>
          <a:p>
            <a:r>
              <a:rPr lang="en-US" dirty="0"/>
              <a:t>Click To Edit Master Subtitle Style</a:t>
            </a:r>
          </a:p>
        </p:txBody>
      </p:sp>
      <p:sp>
        <p:nvSpPr>
          <p:cNvPr id="11" name="Title 1"/>
          <p:cNvSpPr>
            <a:spLocks noGrp="1"/>
          </p:cNvSpPr>
          <p:nvPr userDrawn="1">
            <p:ph type="title" hasCustomPrompt="1"/>
          </p:nvPr>
        </p:nvSpPr>
        <p:spPr>
          <a:xfrm>
            <a:off x="848025" y="2409170"/>
            <a:ext cx="5105400" cy="1210318"/>
          </a:xfrm>
          <a:noFill/>
        </p:spPr>
        <p:txBody>
          <a:bodyPr anchor="b" anchorCtr="0"/>
          <a:lstStyle>
            <a:lvl1pPr>
              <a:defRPr sz="2500">
                <a:solidFill>
                  <a:schemeClr val="bg1"/>
                </a:solidFill>
              </a:defRPr>
            </a:lvl1pPr>
          </a:lstStyle>
          <a:p>
            <a:r>
              <a:rPr lang="en-US" dirty="0"/>
              <a:t>Click To Edit Master Title Style</a:t>
            </a:r>
          </a:p>
        </p:txBody>
      </p:sp>
      <p:sp>
        <p:nvSpPr>
          <p:cNvPr id="20" name="Rectangle 19">
            <a:extLst>
              <a:ext uri="{FF2B5EF4-FFF2-40B4-BE49-F238E27FC236}">
                <a16:creationId xmlns:a16="http://schemas.microsoft.com/office/drawing/2014/main" id="{2B14A527-AB99-40B3-815A-4D05CAD293BE}"/>
              </a:ext>
            </a:extLst>
          </p:cNvPr>
          <p:cNvSpPr/>
          <p:nvPr userDrawn="1"/>
        </p:nvSpPr>
        <p:spPr bwMode="auto">
          <a:xfrm>
            <a:off x="9500098" y="2109278"/>
            <a:ext cx="2205948" cy="259612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To change the picture: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aseline="0" dirty="0">
                <a:latin typeface="Calibri" panose="020F0502020204030204" pitchFamily="34" charset="0"/>
                <a:cs typeface="Calibri" panose="020F0502020204030204" pitchFamily="34" charset="0"/>
              </a:rPr>
              <a:t>Go to </a:t>
            </a:r>
            <a:r>
              <a:rPr lang="en-US" sz="1200" b="1" baseline="0" dirty="0">
                <a:latin typeface="Calibri" panose="020F0502020204030204" pitchFamily="34" charset="0"/>
                <a:cs typeface="Calibri" panose="020F0502020204030204" pitchFamily="34" charset="0"/>
              </a:rPr>
              <a:t>View</a:t>
            </a:r>
            <a:r>
              <a:rPr lang="en-US" sz="1200" baseline="0" dirty="0">
                <a:latin typeface="Calibri" panose="020F0502020204030204" pitchFamily="34" charset="0"/>
                <a:cs typeface="Calibri" panose="020F0502020204030204" pitchFamily="34" charset="0"/>
              </a:rPr>
              <a:t> / </a:t>
            </a:r>
            <a:r>
              <a:rPr lang="en-US" sz="1200" b="1" baseline="0" dirty="0">
                <a:latin typeface="Calibri" panose="020F0502020204030204" pitchFamily="34" charset="0"/>
                <a:cs typeface="Calibri" panose="020F0502020204030204" pitchFamily="34" charset="0"/>
              </a:rPr>
              <a:t>Slide Master </a:t>
            </a:r>
            <a:endPar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endParaRPr>
          </a:p>
          <a:p>
            <a:pPr marL="285744" marR="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Right click on current image and select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Change</a:t>
            </a: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Picture…</a:t>
            </a:r>
          </a:p>
          <a:p>
            <a:pPr marL="285744" indent="-285744" eaLnBrk="0" fontAlgn="base" hangingPunct="0">
              <a:spcBef>
                <a:spcPct val="0"/>
              </a:spcBef>
              <a:spcAft>
                <a:spcPct val="0"/>
              </a:spcAft>
              <a:buFont typeface="Arial" panose="020B0604020202020204" pitchFamily="34" charset="0"/>
              <a:buChar char="•"/>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Browse to </a:t>
            </a:r>
            <a:r>
              <a:rPr lang="en-US" sz="1200" b="1" dirty="0">
                <a:latin typeface="Calibri" panose="020F0502020204030204" pitchFamily="34" charset="0"/>
                <a:cs typeface="Calibri" panose="020F0502020204030204" pitchFamily="34" charset="0"/>
              </a:rPr>
              <a:t>Y:\CLA Common\Administrative\Market Solutions\Share\~Image Library\_PowerPoint title slides\CLA Promise PPT\Standard Version Images\Main Title Slide</a:t>
            </a:r>
          </a:p>
          <a:p>
            <a:pPr marL="285744" indent="-285744" eaLnBrk="0" fontAlgn="base" hangingPunct="0">
              <a:spcBef>
                <a:spcPct val="0"/>
              </a:spcBef>
              <a:spcAft>
                <a:spcPct val="0"/>
              </a:spcAft>
              <a:buFont typeface="Arial" panose="020B0604020202020204" pitchFamily="34" charset="0"/>
              <a:buChar char="•"/>
            </a:pPr>
            <a:r>
              <a:rPr lang="en-US" sz="1200" dirty="0">
                <a:solidFill>
                  <a:schemeClr val="tx1"/>
                </a:solidFill>
                <a:latin typeface="Calibri" panose="020F0502020204030204" pitchFamily="34" charset="0"/>
                <a:ea typeface="ヒラギノ角ゴ Pro W3" pitchFamily="1" charset="-128"/>
                <a:cs typeface="Calibri" panose="020F0502020204030204" pitchFamily="34" charset="0"/>
              </a:rPr>
              <a:t>Select an image</a:t>
            </a:r>
            <a:endParaRPr kumimoji="0" lang="en-US" sz="12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spTree>
    <p:extLst>
      <p:ext uri="{BB962C8B-B14F-4D97-AF65-F5344CB8AC3E}">
        <p14:creationId xmlns:p14="http://schemas.microsoft.com/office/powerpoint/2010/main" val="2730879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Opening Disclaim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E29476-9068-441B-8A58-19BD9CE3D8AF}"/>
              </a:ext>
            </a:extLst>
          </p:cNvPr>
          <p:cNvSpPr>
            <a:spLocks noGrp="1"/>
          </p:cNvSpPr>
          <p:nvPr>
            <p:ph type="sldNum" sz="quarter" idx="10"/>
          </p:nvPr>
        </p:nvSpPr>
        <p:spPr/>
        <p:txBody>
          <a:bodyPr/>
          <a:lstStyle/>
          <a:p>
            <a:fld id="{6DAB3F6F-6A30-410C-8DAB-3E7769D71CBC}" type="slidenum">
              <a:rPr lang="en-US" smtClean="0"/>
              <a:pPr/>
              <a:t>‹#›</a:t>
            </a:fld>
            <a:endParaRPr lang="en-US" dirty="0"/>
          </a:p>
        </p:txBody>
      </p:sp>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userDrawn="1"/>
        </p:nvGrpSpPr>
        <p:grpSpPr>
          <a:xfrm>
            <a:off x="161778" y="1062111"/>
            <a:ext cx="8820444" cy="3925791"/>
            <a:chOff x="161778" y="1062111"/>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1062111"/>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dirty="0">
                  <a:solidFill>
                    <a:schemeClr val="accent1"/>
                  </a:solidFill>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1062112"/>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dirty="0">
                  <a:solidFill>
                    <a:schemeClr val="accent1"/>
                  </a:solidFill>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p>
          </p:txBody>
        </p:sp>
      </p:grpSp>
      <p:grpSp>
        <p:nvGrpSpPr>
          <p:cNvPr id="8" name="Group 7">
            <a:extLst>
              <a:ext uri="{FF2B5EF4-FFF2-40B4-BE49-F238E27FC236}">
                <a16:creationId xmlns:a16="http://schemas.microsoft.com/office/drawing/2014/main" id="{FE35E8ED-08AF-47C9-9172-07690171B88C}"/>
              </a:ext>
            </a:extLst>
          </p:cNvPr>
          <p:cNvGrpSpPr/>
          <p:nvPr userDrawn="1"/>
        </p:nvGrpSpPr>
        <p:grpSpPr>
          <a:xfrm>
            <a:off x="284662" y="222665"/>
            <a:ext cx="8574676" cy="668631"/>
            <a:chOff x="284662" y="222665"/>
            <a:chExt cx="8574676" cy="668631"/>
          </a:xfrm>
        </p:grpSpPr>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2" y="222665"/>
              <a:ext cx="668631" cy="668631"/>
            </a:xfrm>
            <a:prstGeom prst="rect">
              <a:avLst/>
            </a:prstGeom>
          </p:spPr>
        </p:pic>
        <p:pic>
          <p:nvPicPr>
            <p:cNvPr id="10" name="Picture 9">
              <a:extLst>
                <a:ext uri="{FF2B5EF4-FFF2-40B4-BE49-F238E27FC236}">
                  <a16:creationId xmlns:a16="http://schemas.microsoft.com/office/drawing/2014/main" id="{4024FD33-1DBE-4D6D-8344-2B8149499D16}"/>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376538" y="480602"/>
              <a:ext cx="1482800" cy="152756"/>
            </a:xfrm>
            <a:prstGeom prst="rect">
              <a:avLst/>
            </a:prstGeom>
          </p:spPr>
        </p:pic>
      </p:grpSp>
      <p:sp>
        <p:nvSpPr>
          <p:cNvPr id="11" name="TextBox 10">
            <a:extLst>
              <a:ext uri="{FF2B5EF4-FFF2-40B4-BE49-F238E27FC236}">
                <a16:creationId xmlns:a16="http://schemas.microsoft.com/office/drawing/2014/main" id="{EAC937B2-4AE8-46AC-9E5C-64BBB2396241}"/>
              </a:ext>
            </a:extLst>
          </p:cNvPr>
          <p:cNvSpPr txBox="1"/>
          <p:nvPr userDrawn="1"/>
        </p:nvSpPr>
        <p:spPr>
          <a:xfrm>
            <a:off x="7027755" y="4949596"/>
            <a:ext cx="2033725" cy="230832"/>
          </a:xfrm>
          <a:prstGeom prst="rect">
            <a:avLst/>
          </a:prstGeom>
          <a:noFill/>
        </p:spPr>
        <p:txBody>
          <a:bodyPr wrap="square">
            <a:spAutoFit/>
          </a:bodyPr>
          <a:lstStyle/>
          <a:p>
            <a:pPr algn="r"/>
            <a:r>
              <a:rPr lang="en-US" sz="900"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Tree>
    <p:extLst>
      <p:ext uri="{BB962C8B-B14F-4D97-AF65-F5344CB8AC3E}">
        <p14:creationId xmlns:p14="http://schemas.microsoft.com/office/powerpoint/2010/main" val="294079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764D6FB-C712-41E7-9CED-4804D99310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22460"/>
          </a:xfrm>
          <a:prstGeom prst="rect">
            <a:avLst/>
          </a:prstGeom>
        </p:spPr>
      </p:pic>
      <p:sp>
        <p:nvSpPr>
          <p:cNvPr id="23" name="Rectangle 3">
            <a:extLst>
              <a:ext uri="{FF2B5EF4-FFF2-40B4-BE49-F238E27FC236}">
                <a16:creationId xmlns:a16="http://schemas.microsoft.com/office/drawing/2014/main" id="{F3B92FC6-F882-4751-A336-A577A01B2656}"/>
              </a:ext>
            </a:extLst>
          </p:cNvPr>
          <p:cNvSpPr/>
          <p:nvPr userDrawn="1"/>
        </p:nvSpPr>
        <p:spPr bwMode="auto">
          <a:xfrm>
            <a:off x="3758536" y="2659991"/>
            <a:ext cx="5390867" cy="2476500"/>
          </a:xfrm>
          <a:custGeom>
            <a:avLst/>
            <a:gdLst>
              <a:gd name="connsiteX0" fmla="*/ 0 w 5377219"/>
              <a:gd name="connsiteY0" fmla="*/ 0 h 2476500"/>
              <a:gd name="connsiteX1" fmla="*/ 5377219 w 5377219"/>
              <a:gd name="connsiteY1" fmla="*/ 0 h 2476500"/>
              <a:gd name="connsiteX2" fmla="*/ 5377219 w 5377219"/>
              <a:gd name="connsiteY2" fmla="*/ 2476500 h 2476500"/>
              <a:gd name="connsiteX3" fmla="*/ 0 w 5377219"/>
              <a:gd name="connsiteY3" fmla="*/ 2476500 h 2476500"/>
              <a:gd name="connsiteX4" fmla="*/ 0 w 5377219"/>
              <a:gd name="connsiteY4" fmla="*/ 0 h 2476500"/>
              <a:gd name="connsiteX0" fmla="*/ 0 w 5390867"/>
              <a:gd name="connsiteY0" fmla="*/ 2470245 h 2476500"/>
              <a:gd name="connsiteX1" fmla="*/ 5390867 w 5390867"/>
              <a:gd name="connsiteY1" fmla="*/ 0 h 2476500"/>
              <a:gd name="connsiteX2" fmla="*/ 5390867 w 5390867"/>
              <a:gd name="connsiteY2" fmla="*/ 2476500 h 2476500"/>
              <a:gd name="connsiteX3" fmla="*/ 13648 w 5390867"/>
              <a:gd name="connsiteY3" fmla="*/ 2476500 h 2476500"/>
              <a:gd name="connsiteX4" fmla="*/ 0 w 5390867"/>
              <a:gd name="connsiteY4" fmla="*/ 2470245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867" h="2476500">
                <a:moveTo>
                  <a:pt x="0" y="2470245"/>
                </a:moveTo>
                <a:lnTo>
                  <a:pt x="5390867" y="0"/>
                </a:lnTo>
                <a:lnTo>
                  <a:pt x="5390867" y="2476500"/>
                </a:lnTo>
                <a:lnTo>
                  <a:pt x="13648" y="2476500"/>
                </a:lnTo>
                <a:lnTo>
                  <a:pt x="0" y="2470245"/>
                </a:lnTo>
                <a:close/>
              </a:path>
            </a:pathLst>
          </a:custGeom>
          <a:solidFill>
            <a:srgbClr val="7DD2D3">
              <a:alpha val="6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4" name="Rectangle 1">
            <a:extLst>
              <a:ext uri="{FF2B5EF4-FFF2-40B4-BE49-F238E27FC236}">
                <a16:creationId xmlns:a16="http://schemas.microsoft.com/office/drawing/2014/main" id="{FC080338-1ABD-4A4D-BE34-493FEC44CB1A}"/>
              </a:ext>
            </a:extLst>
          </p:cNvPr>
          <p:cNvSpPr/>
          <p:nvPr userDrawn="1"/>
        </p:nvSpPr>
        <p:spPr bwMode="auto">
          <a:xfrm>
            <a:off x="0" y="2019300"/>
            <a:ext cx="9157647" cy="3124200"/>
          </a:xfrm>
          <a:custGeom>
            <a:avLst/>
            <a:gdLst>
              <a:gd name="connsiteX0" fmla="*/ 0 w 9144002"/>
              <a:gd name="connsiteY0" fmla="*/ 0 h 3124200"/>
              <a:gd name="connsiteX1" fmla="*/ 9144002 w 9144002"/>
              <a:gd name="connsiteY1" fmla="*/ 0 h 3124200"/>
              <a:gd name="connsiteX2" fmla="*/ 9144002 w 9144002"/>
              <a:gd name="connsiteY2" fmla="*/ 3124200 h 3124200"/>
              <a:gd name="connsiteX3" fmla="*/ 0 w 9144002"/>
              <a:gd name="connsiteY3" fmla="*/ 3124200 h 3124200"/>
              <a:gd name="connsiteX4" fmla="*/ 0 w 9144002"/>
              <a:gd name="connsiteY4" fmla="*/ 0 h 3124200"/>
              <a:gd name="connsiteX0" fmla="*/ 0 w 9144002"/>
              <a:gd name="connsiteY0" fmla="*/ 0 h 3124200"/>
              <a:gd name="connsiteX1" fmla="*/ 9144002 w 9144002"/>
              <a:gd name="connsiteY1" fmla="*/ 1781175 h 3124200"/>
              <a:gd name="connsiteX2" fmla="*/ 9144002 w 9144002"/>
              <a:gd name="connsiteY2" fmla="*/ 3124200 h 3124200"/>
              <a:gd name="connsiteX3" fmla="*/ 0 w 9144002"/>
              <a:gd name="connsiteY3" fmla="*/ 3124200 h 3124200"/>
              <a:gd name="connsiteX4" fmla="*/ 0 w 9144002"/>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2" h="3124200">
                <a:moveTo>
                  <a:pt x="0" y="0"/>
                </a:moveTo>
                <a:lnTo>
                  <a:pt x="9144002" y="1781175"/>
                </a:lnTo>
                <a:lnTo>
                  <a:pt x="9144002" y="3124200"/>
                </a:lnTo>
                <a:lnTo>
                  <a:pt x="0" y="3124200"/>
                </a:lnTo>
                <a:lnTo>
                  <a:pt x="0" y="0"/>
                </a:lnTo>
                <a:close/>
              </a:path>
            </a:pathLst>
          </a:custGeom>
          <a:solidFill>
            <a:srgbClr val="2E334E">
              <a:alpha val="8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5" name="Rectangle 4">
            <a:extLst>
              <a:ext uri="{FF2B5EF4-FFF2-40B4-BE49-F238E27FC236}">
                <a16:creationId xmlns:a16="http://schemas.microsoft.com/office/drawing/2014/main" id="{F2D3F542-3D2F-48F0-9E53-48D956771A84}"/>
              </a:ext>
            </a:extLst>
          </p:cNvPr>
          <p:cNvSpPr/>
          <p:nvPr userDrawn="1"/>
        </p:nvSpPr>
        <p:spPr bwMode="auto">
          <a:xfrm>
            <a:off x="2699" y="1782708"/>
            <a:ext cx="9157648" cy="2017016"/>
          </a:xfrm>
          <a:custGeom>
            <a:avLst/>
            <a:gdLst>
              <a:gd name="connsiteX0" fmla="*/ 0 w 9144000"/>
              <a:gd name="connsiteY0" fmla="*/ 0 h 235983"/>
              <a:gd name="connsiteX1" fmla="*/ 9144000 w 9144000"/>
              <a:gd name="connsiteY1" fmla="*/ 0 h 235983"/>
              <a:gd name="connsiteX2" fmla="*/ 9144000 w 9144000"/>
              <a:gd name="connsiteY2" fmla="*/ 235983 h 235983"/>
              <a:gd name="connsiteX3" fmla="*/ 0 w 9144000"/>
              <a:gd name="connsiteY3" fmla="*/ 235983 h 235983"/>
              <a:gd name="connsiteX4" fmla="*/ 0 w 9144000"/>
              <a:gd name="connsiteY4" fmla="*/ 0 h 235983"/>
              <a:gd name="connsiteX0" fmla="*/ 0 w 9144000"/>
              <a:gd name="connsiteY0" fmla="*/ 0 h 2017016"/>
              <a:gd name="connsiteX1" fmla="*/ 9144000 w 9144000"/>
              <a:gd name="connsiteY1" fmla="*/ 0 h 2017016"/>
              <a:gd name="connsiteX2" fmla="*/ 9144000 w 9144000"/>
              <a:gd name="connsiteY2" fmla="*/ 2017016 h 2017016"/>
              <a:gd name="connsiteX3" fmla="*/ 0 w 9144000"/>
              <a:gd name="connsiteY3" fmla="*/ 235983 h 2017016"/>
              <a:gd name="connsiteX4" fmla="*/ 0 w 9144000"/>
              <a:gd name="connsiteY4" fmla="*/ 0 h 2017016"/>
              <a:gd name="connsiteX0" fmla="*/ 0 w 9144000"/>
              <a:gd name="connsiteY0" fmla="*/ 0 h 2017016"/>
              <a:gd name="connsiteX1" fmla="*/ 9144000 w 9144000"/>
              <a:gd name="connsiteY1" fmla="*/ 1801504 h 2017016"/>
              <a:gd name="connsiteX2" fmla="*/ 9144000 w 9144000"/>
              <a:gd name="connsiteY2" fmla="*/ 2017016 h 2017016"/>
              <a:gd name="connsiteX3" fmla="*/ 0 w 9144000"/>
              <a:gd name="connsiteY3" fmla="*/ 235983 h 2017016"/>
              <a:gd name="connsiteX4" fmla="*/ 0 w 9144000"/>
              <a:gd name="connsiteY4" fmla="*/ 0 h 2017016"/>
              <a:gd name="connsiteX0" fmla="*/ 0 w 9157648"/>
              <a:gd name="connsiteY0" fmla="*/ 0 h 2017016"/>
              <a:gd name="connsiteX1" fmla="*/ 9157648 w 9157648"/>
              <a:gd name="connsiteY1" fmla="*/ 1753737 h 2017016"/>
              <a:gd name="connsiteX2" fmla="*/ 9144000 w 9157648"/>
              <a:gd name="connsiteY2" fmla="*/ 2017016 h 2017016"/>
              <a:gd name="connsiteX3" fmla="*/ 0 w 9157648"/>
              <a:gd name="connsiteY3" fmla="*/ 235983 h 2017016"/>
              <a:gd name="connsiteX4" fmla="*/ 0 w 9157648"/>
              <a:gd name="connsiteY4" fmla="*/ 0 h 201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48" h="2017016">
                <a:moveTo>
                  <a:pt x="0" y="0"/>
                </a:moveTo>
                <a:lnTo>
                  <a:pt x="9157648" y="1753737"/>
                </a:lnTo>
                <a:lnTo>
                  <a:pt x="9144000" y="2017016"/>
                </a:lnTo>
                <a:lnTo>
                  <a:pt x="0" y="235983"/>
                </a:lnTo>
                <a:lnTo>
                  <a:pt x="0" y="0"/>
                </a:lnTo>
                <a:close/>
              </a:path>
            </a:pathLst>
          </a:custGeom>
          <a:solidFill>
            <a:srgbClr val="FBC55A">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6" name="TextBox 25">
            <a:extLst>
              <a:ext uri="{FF2B5EF4-FFF2-40B4-BE49-F238E27FC236}">
                <a16:creationId xmlns:a16="http://schemas.microsoft.com/office/drawing/2014/main" id="{A74C44D7-13CD-4979-980E-C6DC247C98E7}"/>
              </a:ext>
            </a:extLst>
          </p:cNvPr>
          <p:cNvSpPr txBox="1"/>
          <p:nvPr userDrawn="1"/>
        </p:nvSpPr>
        <p:spPr>
          <a:xfrm>
            <a:off x="850726" y="4591971"/>
            <a:ext cx="6755563" cy="292388"/>
          </a:xfrm>
          <a:prstGeom prst="rect">
            <a:avLst/>
          </a:prstGeom>
          <a:noFill/>
        </p:spPr>
        <p:txBody>
          <a:bodyPr wrap="square" rtlCol="0">
            <a:spAutoFit/>
          </a:bodyPr>
          <a:lstStyle/>
          <a:p>
            <a:r>
              <a:rPr lang="en-US" sz="1300" b="0" i="0" kern="1200" dirty="0">
                <a:solidFill>
                  <a:schemeClr val="bg2"/>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7" name="Rectangle 26">
            <a:extLst>
              <a:ext uri="{FF2B5EF4-FFF2-40B4-BE49-F238E27FC236}">
                <a16:creationId xmlns:a16="http://schemas.microsoft.com/office/drawing/2014/main" id="{98C8B504-39DD-40CE-9B47-49E490FCE051}"/>
              </a:ext>
            </a:extLst>
          </p:cNvPr>
          <p:cNvSpPr/>
          <p:nvPr userDrawn="1"/>
        </p:nvSpPr>
        <p:spPr>
          <a:xfrm>
            <a:off x="855003" y="4816114"/>
            <a:ext cx="6582474" cy="207749"/>
          </a:xfrm>
          <a:prstGeom prst="rect">
            <a:avLst/>
          </a:prstGeom>
        </p:spPr>
        <p:txBody>
          <a:bodyPr wrap="square">
            <a:spAutoFit/>
          </a:bodyPr>
          <a:lstStyle/>
          <a:p>
            <a:pPr>
              <a:buNone/>
            </a:pPr>
            <a:r>
              <a:rPr lang="en-US" sz="750" b="0" i="0" dirty="0">
                <a:solidFill>
                  <a:schemeClr val="bg1">
                    <a:lumMod val="6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8" name="Picture 27">
            <a:extLst>
              <a:ext uri="{FF2B5EF4-FFF2-40B4-BE49-F238E27FC236}">
                <a16:creationId xmlns:a16="http://schemas.microsoft.com/office/drawing/2014/main" id="{4D71FAD5-2136-4630-ADCA-D1732A71E377}"/>
              </a:ext>
            </a:extLst>
          </p:cNvPr>
          <p:cNvPicPr>
            <a:picLocks noChangeAspect="1"/>
          </p:cNvPicPr>
          <p:nvPr userDrawn="1"/>
        </p:nvPicPr>
        <p:blipFill>
          <a:blip r:embed="rId3"/>
          <a:srcRect/>
          <a:stretch/>
        </p:blipFill>
        <p:spPr>
          <a:xfrm>
            <a:off x="468619" y="288418"/>
            <a:ext cx="668631" cy="668631"/>
          </a:xfrm>
          <a:prstGeom prst="rect">
            <a:avLst/>
          </a:prstGeom>
        </p:spPr>
      </p:pic>
      <p:sp>
        <p:nvSpPr>
          <p:cNvPr id="29" name="Date Placeholder 3">
            <a:extLst>
              <a:ext uri="{FF2B5EF4-FFF2-40B4-BE49-F238E27FC236}">
                <a16:creationId xmlns:a16="http://schemas.microsoft.com/office/drawing/2014/main" id="{B25291E5-551B-4853-A705-8A8BA6705BE6}"/>
              </a:ext>
            </a:extLst>
          </p:cNvPr>
          <p:cNvSpPr txBox="1">
            <a:spLocks/>
          </p:cNvSpPr>
          <p:nvPr userDrawn="1"/>
        </p:nvSpPr>
        <p:spPr>
          <a:xfrm rot="16200000">
            <a:off x="8105043" y="845915"/>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848026" y="3981533"/>
            <a:ext cx="5438473"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848026" y="2916175"/>
            <a:ext cx="5438473" cy="1008920"/>
          </a:xfrm>
          <a:noFill/>
        </p:spPr>
        <p:txBody>
          <a:bodyPr anchor="b" anchorCtr="0"/>
          <a:lstStyle>
            <a:lvl1pPr algn="l">
              <a:defRPr sz="2400">
                <a:solidFill>
                  <a:schemeClr val="bg1"/>
                </a:solidFill>
              </a:defRPr>
            </a:lvl1pPr>
          </a:lstStyle>
          <a:p>
            <a:r>
              <a:rPr lang="en-US" dirty="0"/>
              <a:t>Click To Edit Master Title Style</a:t>
            </a:r>
          </a:p>
        </p:txBody>
      </p:sp>
      <p:sp>
        <p:nvSpPr>
          <p:cNvPr id="16" name="Rectangle 15">
            <a:extLst>
              <a:ext uri="{FF2B5EF4-FFF2-40B4-BE49-F238E27FC236}">
                <a16:creationId xmlns:a16="http://schemas.microsoft.com/office/drawing/2014/main" id="{C087089D-BF6F-47DA-B2BD-D957EB4AADB3}"/>
              </a:ext>
            </a:extLst>
          </p:cNvPr>
          <p:cNvSpPr/>
          <p:nvPr userDrawn="1"/>
        </p:nvSpPr>
        <p:spPr bwMode="auto">
          <a:xfrm>
            <a:off x="9469776" y="2427734"/>
            <a:ext cx="2205948" cy="259612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To change the picture: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aseline="0" dirty="0">
                <a:latin typeface="Calibri" panose="020F0502020204030204" pitchFamily="34" charset="0"/>
                <a:cs typeface="Calibri" panose="020F0502020204030204" pitchFamily="34" charset="0"/>
              </a:rPr>
              <a:t>Go to </a:t>
            </a:r>
            <a:r>
              <a:rPr lang="en-US" sz="1200" b="1" baseline="0" dirty="0">
                <a:latin typeface="Calibri" panose="020F0502020204030204" pitchFamily="34" charset="0"/>
                <a:cs typeface="Calibri" panose="020F0502020204030204" pitchFamily="34" charset="0"/>
              </a:rPr>
              <a:t>View</a:t>
            </a:r>
            <a:r>
              <a:rPr lang="en-US" sz="1200" baseline="0" dirty="0">
                <a:latin typeface="Calibri" panose="020F0502020204030204" pitchFamily="34" charset="0"/>
                <a:cs typeface="Calibri" panose="020F0502020204030204" pitchFamily="34" charset="0"/>
              </a:rPr>
              <a:t> / </a:t>
            </a:r>
            <a:r>
              <a:rPr lang="en-US" sz="1200" b="1" baseline="0" dirty="0">
                <a:latin typeface="Calibri" panose="020F0502020204030204" pitchFamily="34" charset="0"/>
                <a:cs typeface="Calibri" panose="020F0502020204030204" pitchFamily="34" charset="0"/>
              </a:rPr>
              <a:t>Slide Master </a:t>
            </a:r>
            <a:endPar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endParaRPr>
          </a:p>
          <a:p>
            <a:pPr marL="285744" marR="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Right click on current image and select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Change</a:t>
            </a: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Picture…</a:t>
            </a:r>
          </a:p>
          <a:p>
            <a:pPr marL="285744" indent="-285744" eaLnBrk="0" fontAlgn="base" hangingPunct="0">
              <a:spcBef>
                <a:spcPct val="0"/>
              </a:spcBef>
              <a:spcAft>
                <a:spcPct val="0"/>
              </a:spcAft>
              <a:buFont typeface="Arial" panose="020B0604020202020204" pitchFamily="34" charset="0"/>
              <a:buChar char="•"/>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Browse to </a:t>
            </a:r>
            <a:r>
              <a:rPr lang="en-US" sz="1200" b="1" dirty="0">
                <a:latin typeface="Calibri" panose="020F0502020204030204" pitchFamily="34" charset="0"/>
                <a:cs typeface="Calibri" panose="020F0502020204030204" pitchFamily="34" charset="0"/>
              </a:rPr>
              <a:t>Y:\CLA Common\Administrative\Market Solutions\Share\~Image Library\_PowerPoint title slides\CLA Promise PPT\Standard Version Images\Main Title Slide</a:t>
            </a:r>
          </a:p>
          <a:p>
            <a:pPr marL="285744" indent="-285744" eaLnBrk="0" fontAlgn="base" hangingPunct="0">
              <a:spcBef>
                <a:spcPct val="0"/>
              </a:spcBef>
              <a:spcAft>
                <a:spcPct val="0"/>
              </a:spcAft>
              <a:buFont typeface="Arial" panose="020B0604020202020204" pitchFamily="34" charset="0"/>
              <a:buChar char="•"/>
            </a:pPr>
            <a:r>
              <a:rPr lang="en-US" sz="1200" dirty="0">
                <a:solidFill>
                  <a:schemeClr val="tx1"/>
                </a:solidFill>
                <a:latin typeface="Calibri" panose="020F0502020204030204" pitchFamily="34" charset="0"/>
                <a:ea typeface="ヒラギノ角ゴ Pro W3" pitchFamily="1" charset="-128"/>
                <a:cs typeface="Calibri" panose="020F0502020204030204" pitchFamily="34" charset="0"/>
              </a:rPr>
              <a:t>Select an image</a:t>
            </a:r>
            <a:endParaRPr kumimoji="0" lang="en-US" sz="12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spTree>
    <p:extLst>
      <p:ext uri="{BB962C8B-B14F-4D97-AF65-F5344CB8AC3E}">
        <p14:creationId xmlns:p14="http://schemas.microsoft.com/office/powerpoint/2010/main" val="61461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dirty="0"/>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p:nvPr>
        </p:nvSpPr>
        <p:spPr bwMode="auto">
          <a:xfrm>
            <a:off x="457200" y="1085850"/>
            <a:ext cx="8229600" cy="345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C2E36D3B-0456-E549-A98B-0925B6AF4648}"/>
              </a:ext>
            </a:extLst>
          </p:cNvPr>
          <p:cNvSpPr>
            <a:spLocks noGrp="1"/>
          </p:cNvSpPr>
          <p:nvPr>
            <p:ph type="sldNum" sz="quarter" idx="4"/>
          </p:nvPr>
        </p:nvSpPr>
        <p:spPr>
          <a:xfrm>
            <a:off x="8560158" y="4781550"/>
            <a:ext cx="522428" cy="342900"/>
          </a:xfrm>
          <a:prstGeom prst="rect">
            <a:avLst/>
          </a:prstGeom>
        </p:spPr>
        <p:txBody>
          <a:bodyPr anchor="ctr" anchorCtr="0"/>
          <a:lstStyle>
            <a:lvl1pPr algn="r">
              <a:defRPr sz="1200" b="1">
                <a:solidFill>
                  <a:srgbClr val="344562">
                    <a:alpha val="50000"/>
                  </a:srgbClr>
                </a:solidFill>
              </a:defRPr>
            </a:lvl1pPr>
          </a:lstStyle>
          <a:p>
            <a:fld id="{6DAB3F6F-6A30-410C-8DAB-3E7769D71CBC}" type="slidenum">
              <a:rPr lang="en-US" smtClean="0"/>
              <a:pPr/>
              <a:t>‹#›</a:t>
            </a:fld>
            <a:endParaRPr lang="en-US" dirty="0"/>
          </a:p>
        </p:txBody>
      </p:sp>
      <p:sp>
        <p:nvSpPr>
          <p:cNvPr id="2" name="Title 1">
            <a:extLst>
              <a:ext uri="{FF2B5EF4-FFF2-40B4-BE49-F238E27FC236}">
                <a16:creationId xmlns:a16="http://schemas.microsoft.com/office/drawing/2014/main" id="{F8D7AD5D-EB04-4C57-9354-C8C0F6212FE1}"/>
              </a:ext>
            </a:extLst>
          </p:cNvPr>
          <p:cNvSpPr>
            <a:spLocks noGrp="1"/>
          </p:cNvSpPr>
          <p:nvPr>
            <p:ph type="title"/>
          </p:nvPr>
        </p:nvSpPr>
        <p:spPr>
          <a:xfrm>
            <a:off x="457200" y="325813"/>
            <a:ext cx="8229600" cy="685800"/>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Tree>
    <p:extLst>
      <p:ext uri="{BB962C8B-B14F-4D97-AF65-F5344CB8AC3E}">
        <p14:creationId xmlns:p14="http://schemas.microsoft.com/office/powerpoint/2010/main" val="63519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0563F14-6456-4340-8038-98563AF420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pic>
        <p:nvPicPr>
          <p:cNvPr id="19" name="Picture 18">
            <a:extLst>
              <a:ext uri="{FF2B5EF4-FFF2-40B4-BE49-F238E27FC236}">
                <a16:creationId xmlns:a16="http://schemas.microsoft.com/office/drawing/2014/main" id="{50A61B20-2607-44FF-86C1-A7CA6948C3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2" name="TextBox 21">
            <a:extLst>
              <a:ext uri="{FF2B5EF4-FFF2-40B4-BE49-F238E27FC236}">
                <a16:creationId xmlns:a16="http://schemas.microsoft.com/office/drawing/2014/main" id="{BDB96D71-7ACD-4D7A-9078-2B224475C75A}"/>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3" name="Rectangle 22">
            <a:extLst>
              <a:ext uri="{FF2B5EF4-FFF2-40B4-BE49-F238E27FC236}">
                <a16:creationId xmlns:a16="http://schemas.microsoft.com/office/drawing/2014/main" id="{928AD570-1246-4E1C-B163-645C56DF6EA2}"/>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177460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04F818-F134-473A-8735-D8DE40D7C6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sp>
        <p:nvSpPr>
          <p:cNvPr id="10" name="Rectangle 10">
            <a:extLst>
              <a:ext uri="{FF2B5EF4-FFF2-40B4-BE49-F238E27FC236}">
                <a16:creationId xmlns:a16="http://schemas.microsoft.com/office/drawing/2014/main" id="{ED650513-F175-43DB-AE5C-D69435AACFD2}"/>
              </a:ext>
            </a:extLst>
          </p:cNvPr>
          <p:cNvSpPr/>
          <p:nvPr userDrawn="1"/>
        </p:nvSpPr>
        <p:spPr bwMode="auto">
          <a:xfrm>
            <a:off x="4543865" y="4107765"/>
            <a:ext cx="4600135" cy="1035733"/>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135" h="1035733">
                <a:moveTo>
                  <a:pt x="583809" y="21102"/>
                </a:moveTo>
                <a:lnTo>
                  <a:pt x="4600135" y="0"/>
                </a:lnTo>
                <a:lnTo>
                  <a:pt x="4600135" y="1035733"/>
                </a:lnTo>
                <a:lnTo>
                  <a:pt x="0" y="1035733"/>
                </a:lnTo>
                <a:lnTo>
                  <a:pt x="583809" y="21102"/>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26" name="Picture 25">
            <a:extLst>
              <a:ext uri="{FF2B5EF4-FFF2-40B4-BE49-F238E27FC236}">
                <a16:creationId xmlns:a16="http://schemas.microsoft.com/office/drawing/2014/main" id="{FB11CFD8-F6A9-44D3-B8F4-81593360E2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32" name="TextBox 31">
            <a:extLst>
              <a:ext uri="{FF2B5EF4-FFF2-40B4-BE49-F238E27FC236}">
                <a16:creationId xmlns:a16="http://schemas.microsoft.com/office/drawing/2014/main" id="{83842C23-9DEB-4C3E-AB95-140687E84D67}"/>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33" name="Rectangle 32">
            <a:extLst>
              <a:ext uri="{FF2B5EF4-FFF2-40B4-BE49-F238E27FC236}">
                <a16:creationId xmlns:a16="http://schemas.microsoft.com/office/drawing/2014/main" id="{4564389E-CD16-490A-85BE-1E619DFAB610}"/>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6721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A458025-4E29-498D-85EE-1FB63B2F11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2251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8517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534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56F893C-FCE8-460F-B9A6-217C3B4A6224}"/>
              </a:ext>
            </a:extLst>
          </p:cNvPr>
          <p:cNvGrpSpPr/>
          <p:nvPr userDrawn="1"/>
        </p:nvGrpSpPr>
        <p:grpSpPr>
          <a:xfrm>
            <a:off x="0" y="4746199"/>
            <a:ext cx="9144000" cy="403908"/>
            <a:chOff x="0" y="3984266"/>
            <a:chExt cx="9144000" cy="403908"/>
          </a:xfrm>
        </p:grpSpPr>
        <p:sp>
          <p:nvSpPr>
            <p:cNvPr id="2" name="Rectangle 1">
              <a:extLst>
                <a:ext uri="{FF2B5EF4-FFF2-40B4-BE49-F238E27FC236}">
                  <a16:creationId xmlns:a16="http://schemas.microsoft.com/office/drawing/2014/main" id="{EBB755F5-5A74-4477-959B-F6A8E4CC1E15}"/>
                </a:ext>
              </a:extLst>
            </p:cNvPr>
            <p:cNvSpPr/>
            <p:nvPr userDrawn="1"/>
          </p:nvSpPr>
          <p:spPr bwMode="auto">
            <a:xfrm>
              <a:off x="0" y="3984266"/>
              <a:ext cx="9144000" cy="402336"/>
            </a:xfrm>
            <a:prstGeom prst="rect">
              <a:avLst/>
            </a:pr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2" name="Rectangle 11">
              <a:extLst>
                <a:ext uri="{FF2B5EF4-FFF2-40B4-BE49-F238E27FC236}">
                  <a16:creationId xmlns:a16="http://schemas.microsoft.com/office/drawing/2014/main" id="{FF0A541A-4CA7-4DBB-AAD0-4CB839A69E31}"/>
                </a:ext>
              </a:extLst>
            </p:cNvPr>
            <p:cNvSpPr/>
            <p:nvPr userDrawn="1"/>
          </p:nvSpPr>
          <p:spPr bwMode="auto">
            <a:xfrm>
              <a:off x="5026478" y="3984266"/>
              <a:ext cx="4117521" cy="403908"/>
            </a:xfrm>
            <a:custGeom>
              <a:avLst/>
              <a:gdLst>
                <a:gd name="connsiteX0" fmla="*/ 0 w 3204754"/>
                <a:gd name="connsiteY0" fmla="*/ 0 h 402336"/>
                <a:gd name="connsiteX1" fmla="*/ 3204754 w 3204754"/>
                <a:gd name="connsiteY1" fmla="*/ 0 h 402336"/>
                <a:gd name="connsiteX2" fmla="*/ 3204754 w 3204754"/>
                <a:gd name="connsiteY2" fmla="*/ 402336 h 402336"/>
                <a:gd name="connsiteX3" fmla="*/ 0 w 3204754"/>
                <a:gd name="connsiteY3" fmla="*/ 402336 h 402336"/>
                <a:gd name="connsiteX4" fmla="*/ 0 w 3204754"/>
                <a:gd name="connsiteY4" fmla="*/ 0 h 402336"/>
                <a:gd name="connsiteX0" fmla="*/ 931817 w 4136571"/>
                <a:gd name="connsiteY0" fmla="*/ 0 h 422958"/>
                <a:gd name="connsiteX1" fmla="*/ 4136571 w 4136571"/>
                <a:gd name="connsiteY1" fmla="*/ 0 h 422958"/>
                <a:gd name="connsiteX2" fmla="*/ 4136571 w 4136571"/>
                <a:gd name="connsiteY2" fmla="*/ 402336 h 422958"/>
                <a:gd name="connsiteX3" fmla="*/ 0 w 4136571"/>
                <a:gd name="connsiteY3" fmla="*/ 422958 h 422958"/>
                <a:gd name="connsiteX4" fmla="*/ 931817 w 4136571"/>
                <a:gd name="connsiteY4" fmla="*/ 0 h 422958"/>
                <a:gd name="connsiteX0" fmla="*/ 912767 w 4117521"/>
                <a:gd name="connsiteY0" fmla="*/ 0 h 402336"/>
                <a:gd name="connsiteX1" fmla="*/ 4117521 w 4117521"/>
                <a:gd name="connsiteY1" fmla="*/ 0 h 402336"/>
                <a:gd name="connsiteX2" fmla="*/ 4117521 w 4117521"/>
                <a:gd name="connsiteY2" fmla="*/ 402336 h 402336"/>
                <a:gd name="connsiteX3" fmla="*/ 0 w 4117521"/>
                <a:gd name="connsiteY3" fmla="*/ 378508 h 402336"/>
                <a:gd name="connsiteX4" fmla="*/ 912767 w 411752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12767 w 4117521"/>
                <a:gd name="connsiteY0" fmla="*/ 0 h 403908"/>
                <a:gd name="connsiteX1" fmla="*/ 4117521 w 4117521"/>
                <a:gd name="connsiteY1" fmla="*/ 0 h 403908"/>
                <a:gd name="connsiteX2" fmla="*/ 4117521 w 4117521"/>
                <a:gd name="connsiteY2" fmla="*/ 402336 h 403908"/>
                <a:gd name="connsiteX3" fmla="*/ 0 w 4117521"/>
                <a:gd name="connsiteY3" fmla="*/ 403908 h 403908"/>
                <a:gd name="connsiteX4" fmla="*/ 912767 w 4117521"/>
                <a:gd name="connsiteY4" fmla="*/ 0 h 40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521" h="403908">
                  <a:moveTo>
                    <a:pt x="912767" y="0"/>
                  </a:moveTo>
                  <a:lnTo>
                    <a:pt x="4117521" y="0"/>
                  </a:lnTo>
                  <a:lnTo>
                    <a:pt x="4117521" y="402336"/>
                  </a:lnTo>
                  <a:lnTo>
                    <a:pt x="0" y="403908"/>
                  </a:lnTo>
                  <a:lnTo>
                    <a:pt x="912767"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grpSp>
      <p:pic>
        <p:nvPicPr>
          <p:cNvPr id="13" name="Picture 12">
            <a:extLst>
              <a:ext uri="{FF2B5EF4-FFF2-40B4-BE49-F238E27FC236}">
                <a16:creationId xmlns:a16="http://schemas.microsoft.com/office/drawing/2014/main" id="{2C9B22EB-BFBA-452F-A9B5-F0CD0C22C9E8}"/>
              </a:ext>
            </a:extLst>
          </p:cNvPr>
          <p:cNvPicPr preferRelativeResize="0">
            <a:picLocks/>
          </p:cNvPicPr>
          <p:nvPr userDrawn="1"/>
        </p:nvPicPr>
        <p:blipFill>
          <a:blip r:embed="rId24" cstate="print">
            <a:extLst>
              <a:ext uri="{28A0092B-C50C-407E-A947-70E740481C1C}">
                <a14:useLocalDpi xmlns:a14="http://schemas.microsoft.com/office/drawing/2010/main" val="0"/>
              </a:ext>
            </a:extLst>
          </a:blip>
          <a:srcRect/>
          <a:stretch/>
        </p:blipFill>
        <p:spPr>
          <a:xfrm>
            <a:off x="116864" y="4801426"/>
            <a:ext cx="293866" cy="292651"/>
          </a:xfrm>
          <a:prstGeom prst="rect">
            <a:avLst/>
          </a:prstGeom>
        </p:spPr>
      </p:pic>
      <p:pic>
        <p:nvPicPr>
          <p:cNvPr id="15" name="Picture 14" descr="A close up of a logo&#10;&#10;Description automatically generated">
            <a:extLst>
              <a:ext uri="{FF2B5EF4-FFF2-40B4-BE49-F238E27FC236}">
                <a16:creationId xmlns:a16="http://schemas.microsoft.com/office/drawing/2014/main" id="{4396B129-CE4E-42FD-82A0-38E1FC58D1AC}"/>
              </a:ext>
            </a:extLst>
          </p:cNvPr>
          <p:cNvPicPr>
            <a:picLocks noChangeAspect="1"/>
          </p:cNvPicPr>
          <p:nvPr userDrawn="1"/>
        </p:nvPicPr>
        <p:blipFill>
          <a:blip r:embed="rId25" cstate="hqprint">
            <a:alphaModFix amt="15000"/>
            <a:extLst>
              <a:ext uri="{28A0092B-C50C-407E-A947-70E740481C1C}">
                <a14:useLocalDpi xmlns:a14="http://schemas.microsoft.com/office/drawing/2010/main"/>
              </a:ext>
            </a:extLst>
          </a:blip>
          <a:stretch>
            <a:fillRect/>
          </a:stretch>
        </p:blipFill>
        <p:spPr>
          <a:xfrm>
            <a:off x="8337885" y="4522523"/>
            <a:ext cx="579569" cy="223046"/>
          </a:xfrm>
          <a:prstGeom prst="rect">
            <a:avLst/>
          </a:prstGeom>
          <a:effectLst/>
        </p:spPr>
      </p:pic>
      <p:pic>
        <p:nvPicPr>
          <p:cNvPr id="17" name="Picture 16">
            <a:extLst>
              <a:ext uri="{FF2B5EF4-FFF2-40B4-BE49-F238E27FC236}">
                <a16:creationId xmlns:a16="http://schemas.microsoft.com/office/drawing/2014/main" id="{89E231E2-5F4B-4F7D-BFF0-42A5AED657B4}"/>
              </a:ext>
            </a:extLst>
          </p:cNvPr>
          <p:cNvPicPr>
            <a:picLocks noChangeAspect="1"/>
          </p:cNvPicPr>
          <p:nvPr userDrawn="1"/>
        </p:nvPicPr>
        <p:blipFill>
          <a:blip r:embed="rId26" cstate="print">
            <a:extLst>
              <a:ext uri="{28A0092B-C50C-407E-A947-70E740481C1C}">
                <a14:useLocalDpi xmlns:a14="http://schemas.microsoft.com/office/drawing/2010/main" val="0"/>
              </a:ext>
            </a:extLst>
          </a:blip>
          <a:srcRect/>
          <a:stretch/>
        </p:blipFill>
        <p:spPr>
          <a:xfrm>
            <a:off x="7189106" y="4874404"/>
            <a:ext cx="1482800" cy="152756"/>
          </a:xfrm>
          <a:prstGeom prst="rect">
            <a:avLst/>
          </a:prstGeom>
        </p:spPr>
      </p:pic>
      <p:sp>
        <p:nvSpPr>
          <p:cNvPr id="14" name="Slide Number Placeholder 5"/>
          <p:cNvSpPr>
            <a:spLocks noGrp="1"/>
          </p:cNvSpPr>
          <p:nvPr>
            <p:ph type="sldNum" sz="quarter" idx="4"/>
          </p:nvPr>
        </p:nvSpPr>
        <p:spPr>
          <a:xfrm>
            <a:off x="8686800" y="4772025"/>
            <a:ext cx="395782" cy="342900"/>
          </a:xfrm>
          <a:prstGeom prst="rect">
            <a:avLst/>
          </a:prstGeom>
        </p:spPr>
        <p:txBody>
          <a:bodyPr anchor="ctr" anchorCtr="0"/>
          <a:lstStyle>
            <a:lvl1pPr algn="r">
              <a:defRPr sz="900" b="1">
                <a:solidFill>
                  <a:schemeClr val="bg1"/>
                </a:solidFill>
              </a:defRPr>
            </a:lvl1pPr>
          </a:lstStyle>
          <a:p>
            <a:fld id="{6DAB3F6F-6A30-410C-8DAB-3E7769D71CBC}" type="slidenum">
              <a:rPr lang="en-US" smtClean="0"/>
              <a:pPr/>
              <a:t>‹#›</a:t>
            </a:fld>
            <a:endParaRPr lang="en-US" dirty="0"/>
          </a:p>
        </p:txBody>
      </p:sp>
      <p:sp>
        <p:nvSpPr>
          <p:cNvPr id="174087" name="Rectangle 7"/>
          <p:cNvSpPr>
            <a:spLocks noGrp="1" noChangeArrowheads="1"/>
          </p:cNvSpPr>
          <p:nvPr>
            <p:ph type="ftr" sz="quarter" idx="3"/>
          </p:nvPr>
        </p:nvSpPr>
        <p:spPr bwMode="auto">
          <a:xfrm>
            <a:off x="457200" y="4542074"/>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74084" name="Rectangle 4"/>
          <p:cNvSpPr>
            <a:spLocks noGrp="1" noChangeArrowheads="1"/>
          </p:cNvSpPr>
          <p:nvPr userDrawn="1">
            <p:ph type="title"/>
          </p:nvPr>
        </p:nvSpPr>
        <p:spPr bwMode="auto">
          <a:xfrm>
            <a:off x="457200" y="68638"/>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userDrawn="1">
            <p:ph type="body" idx="1"/>
          </p:nvPr>
        </p:nvSpPr>
        <p:spPr bwMode="auto">
          <a:xfrm>
            <a:off x="457200" y="754438"/>
            <a:ext cx="8229600" cy="3787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3" r:id="rId3"/>
    <p:sldLayoutId id="2147483680" r:id="rId4"/>
    <p:sldLayoutId id="2147483682" r:id="rId5"/>
    <p:sldLayoutId id="2147483684" r:id="rId6"/>
    <p:sldLayoutId id="2147483685" r:id="rId7"/>
    <p:sldLayoutId id="2147483690" r:id="rId8"/>
    <p:sldLayoutId id="2147483694" r:id="rId9"/>
    <p:sldLayoutId id="2147483695" r:id="rId10"/>
    <p:sldLayoutId id="2147483664" r:id="rId11"/>
    <p:sldLayoutId id="2147483665" r:id="rId12"/>
    <p:sldLayoutId id="2147483666" r:id="rId13"/>
    <p:sldLayoutId id="2147483667" r:id="rId14"/>
    <p:sldLayoutId id="2147483668" r:id="rId15"/>
    <p:sldLayoutId id="2147483669" r:id="rId16"/>
    <p:sldLayoutId id="2147483686" r:id="rId17"/>
    <p:sldLayoutId id="2147483670" r:id="rId18"/>
    <p:sldLayoutId id="2147483675" r:id="rId19"/>
    <p:sldLayoutId id="2147483676" r:id="rId20"/>
    <p:sldLayoutId id="2147483696" r:id="rId21"/>
    <p:sldLayoutId id="2147483697" r:id="rId22"/>
  </p:sldLayoutIdLst>
  <p:hf hdr="0" ftr="0" dt="0"/>
  <p:txStyles>
    <p:titleStyle>
      <a:lvl1pPr algn="l" rtl="0" eaLnBrk="1" fontAlgn="base" hangingPunct="1">
        <a:spcBef>
          <a:spcPct val="0"/>
        </a:spcBef>
        <a:spcAft>
          <a:spcPct val="0"/>
        </a:spcAft>
        <a:defRPr sz="2800" b="0">
          <a:solidFill>
            <a:schemeClr val="accent1"/>
          </a:solidFill>
          <a:latin typeface="Georgia" panose="02040502050405020303" pitchFamily="18"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8026" y="2381197"/>
            <a:ext cx="7417669" cy="1394460"/>
          </a:xfrm>
        </p:spPr>
        <p:txBody>
          <a:bodyPr>
            <a:normAutofit fontScale="90000"/>
          </a:bodyPr>
          <a:lstStyle/>
          <a:p>
            <a:r>
              <a:rPr lang="en-US" dirty="0"/>
              <a:t/>
            </a:r>
            <a:br>
              <a:rPr lang="en-US" dirty="0"/>
            </a:br>
            <a:r>
              <a:rPr lang="en-US" dirty="0"/>
              <a:t/>
            </a:r>
            <a:br>
              <a:rPr lang="en-US" dirty="0"/>
            </a:br>
            <a:r>
              <a:rPr lang="en-US" dirty="0"/>
              <a:t>Town of Hamilton</a:t>
            </a:r>
            <a:br>
              <a:rPr lang="en-US" dirty="0"/>
            </a:br>
            <a:r>
              <a:rPr lang="en-US" dirty="0"/>
              <a:t/>
            </a:r>
            <a:br>
              <a:rPr lang="en-US" dirty="0"/>
            </a:br>
            <a:r>
              <a:rPr lang="en-US" sz="2000" dirty="0"/>
              <a:t>Select Board and Finance Committee Exit Conference</a:t>
            </a:r>
            <a:br>
              <a:rPr lang="en-US" sz="2000" dirty="0"/>
            </a:br>
            <a:r>
              <a:rPr lang="en-US" sz="2000" dirty="0"/>
              <a:t>2023 Financial Statement and Single Audit</a:t>
            </a:r>
          </a:p>
        </p:txBody>
      </p:sp>
      <p:sp>
        <p:nvSpPr>
          <p:cNvPr id="7" name="Subtitle 6">
            <a:extLst>
              <a:ext uri="{FF2B5EF4-FFF2-40B4-BE49-F238E27FC236}">
                <a16:creationId xmlns:a16="http://schemas.microsoft.com/office/drawing/2014/main" id="{EE0DBD7D-88A0-43EC-BD3D-C1CD997283C3}"/>
              </a:ext>
            </a:extLst>
          </p:cNvPr>
          <p:cNvSpPr>
            <a:spLocks noGrp="1"/>
          </p:cNvSpPr>
          <p:nvPr>
            <p:ph type="subTitle" idx="1"/>
          </p:nvPr>
        </p:nvSpPr>
        <p:spPr/>
        <p:txBody>
          <a:bodyPr/>
          <a:lstStyle/>
          <a:p>
            <a:r>
              <a:rPr lang="en-US" dirty="0"/>
              <a:t>December 18, 2023</a:t>
            </a:r>
          </a:p>
        </p:txBody>
      </p:sp>
    </p:spTree>
    <p:extLst>
      <p:ext uri="{BB962C8B-B14F-4D97-AF65-F5344CB8AC3E}">
        <p14:creationId xmlns:p14="http://schemas.microsoft.com/office/powerpoint/2010/main" val="125770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D3EF-1B22-4668-B361-E979A3461C95}"/>
              </a:ext>
            </a:extLst>
          </p:cNvPr>
          <p:cNvSpPr>
            <a:spLocks noGrp="1"/>
          </p:cNvSpPr>
          <p:nvPr>
            <p:ph type="title"/>
          </p:nvPr>
        </p:nvSpPr>
        <p:spPr/>
        <p:txBody>
          <a:bodyPr/>
          <a:lstStyle/>
          <a:p>
            <a:r>
              <a:rPr lang="en-US" dirty="0"/>
              <a:t>Financial Highlights (Continued)</a:t>
            </a:r>
          </a:p>
        </p:txBody>
      </p:sp>
      <p:sp>
        <p:nvSpPr>
          <p:cNvPr id="3" name="Content Placeholder 2">
            <a:extLst>
              <a:ext uri="{FF2B5EF4-FFF2-40B4-BE49-F238E27FC236}">
                <a16:creationId xmlns:a16="http://schemas.microsoft.com/office/drawing/2014/main" id="{E6EB280F-85B1-49C4-8E2A-AF243C17CA6A}"/>
              </a:ext>
            </a:extLst>
          </p:cNvPr>
          <p:cNvSpPr>
            <a:spLocks noGrp="1"/>
          </p:cNvSpPr>
          <p:nvPr>
            <p:ph idx="1"/>
          </p:nvPr>
        </p:nvSpPr>
        <p:spPr>
          <a:xfrm>
            <a:off x="457200" y="804672"/>
            <a:ext cx="8412480" cy="3760412"/>
          </a:xfrm>
        </p:spPr>
        <p:txBody>
          <a:bodyPr/>
          <a:lstStyle/>
          <a:p>
            <a:pPr marL="0" indent="0" rtl="0">
              <a:buSzPts val="2000"/>
              <a:buNone/>
            </a:pPr>
            <a:endParaRPr lang="en-US" sz="1400" b="0" i="0" u="none" strike="noStrike" baseline="0" dirty="0">
              <a:solidFill>
                <a:srgbClr val="414142"/>
              </a:solidFill>
              <a:latin typeface="Calibri" panose="020F0502020204030204" pitchFamily="34" charset="0"/>
            </a:endParaRPr>
          </a:p>
          <a:p>
            <a:pPr lvl="2">
              <a:buSzPts val="2000"/>
              <a:buFont typeface="Calibri" panose="020F0502020204030204" pitchFamily="34" charset="0"/>
              <a:buChar char="•"/>
            </a:pPr>
            <a:endParaRPr lang="en-US" sz="1400" dirty="0">
              <a:solidFill>
                <a:srgbClr val="414142"/>
              </a:solidFill>
            </a:endParaRPr>
          </a:p>
          <a:p>
            <a:pPr>
              <a:buSzPts val="2000"/>
              <a:buFont typeface="Calibri" panose="020F0502020204030204" pitchFamily="34" charset="0"/>
              <a:buChar char="•"/>
            </a:pPr>
            <a:endParaRPr lang="en-US" dirty="0"/>
          </a:p>
        </p:txBody>
      </p:sp>
      <p:sp>
        <p:nvSpPr>
          <p:cNvPr id="4" name="Slide Number Placeholder 3">
            <a:extLst>
              <a:ext uri="{FF2B5EF4-FFF2-40B4-BE49-F238E27FC236}">
                <a16:creationId xmlns:a16="http://schemas.microsoft.com/office/drawing/2014/main" id="{61424F4C-844F-419C-9AFA-A3A0D1D8C0B8}"/>
              </a:ext>
            </a:extLst>
          </p:cNvPr>
          <p:cNvSpPr>
            <a:spLocks noGrp="1"/>
          </p:cNvSpPr>
          <p:nvPr>
            <p:ph type="sldNum" sz="quarter" idx="4"/>
          </p:nvPr>
        </p:nvSpPr>
        <p:spPr/>
        <p:txBody>
          <a:bodyPr/>
          <a:lstStyle/>
          <a:p>
            <a:fld id="{F8E24598-D429-A34B-B4A6-5808099B37D3}" type="slidenum">
              <a:rPr lang="en-US" smtClean="0"/>
              <a:pPr/>
              <a:t>10</a:t>
            </a:fld>
            <a:endParaRPr lang="en-US" dirty="0"/>
          </a:p>
        </p:txBody>
      </p:sp>
      <p:graphicFrame>
        <p:nvGraphicFramePr>
          <p:cNvPr id="10" name="Chart 9">
            <a:extLst>
              <a:ext uri="{FF2B5EF4-FFF2-40B4-BE49-F238E27FC236}">
                <a16:creationId xmlns:a16="http://schemas.microsoft.com/office/drawing/2014/main" id="{CDD5C22E-840D-CEC6-6E34-7AB12E84E90B}"/>
              </a:ext>
            </a:extLst>
          </p:cNvPr>
          <p:cNvGraphicFramePr/>
          <p:nvPr>
            <p:extLst>
              <p:ext uri="{D42A27DB-BD31-4B8C-83A1-F6EECF244321}">
                <p14:modId xmlns:p14="http://schemas.microsoft.com/office/powerpoint/2010/main" val="3574104604"/>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602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D3EF-1B22-4668-B361-E979A3461C95}"/>
              </a:ext>
            </a:extLst>
          </p:cNvPr>
          <p:cNvSpPr>
            <a:spLocks noGrp="1"/>
          </p:cNvSpPr>
          <p:nvPr>
            <p:ph type="title"/>
          </p:nvPr>
        </p:nvSpPr>
        <p:spPr/>
        <p:txBody>
          <a:bodyPr/>
          <a:lstStyle/>
          <a:p>
            <a:r>
              <a:rPr lang="en-US" dirty="0"/>
              <a:t>Financial Highlights (Continued)</a:t>
            </a:r>
          </a:p>
        </p:txBody>
      </p:sp>
      <p:sp>
        <p:nvSpPr>
          <p:cNvPr id="3" name="Content Placeholder 2">
            <a:extLst>
              <a:ext uri="{FF2B5EF4-FFF2-40B4-BE49-F238E27FC236}">
                <a16:creationId xmlns:a16="http://schemas.microsoft.com/office/drawing/2014/main" id="{E6EB280F-85B1-49C4-8E2A-AF243C17CA6A}"/>
              </a:ext>
            </a:extLst>
          </p:cNvPr>
          <p:cNvSpPr>
            <a:spLocks noGrp="1"/>
          </p:cNvSpPr>
          <p:nvPr>
            <p:ph idx="1"/>
          </p:nvPr>
        </p:nvSpPr>
        <p:spPr>
          <a:xfrm>
            <a:off x="457200" y="804672"/>
            <a:ext cx="8412480" cy="3760412"/>
          </a:xfrm>
        </p:spPr>
        <p:txBody>
          <a:bodyPr/>
          <a:lstStyle/>
          <a:p>
            <a:pPr marL="0" indent="0" rtl="0">
              <a:buSzPts val="2000"/>
              <a:buNone/>
            </a:pPr>
            <a:endParaRPr lang="en-US" sz="1400" b="0" i="0" u="none" strike="noStrike" baseline="0" dirty="0">
              <a:solidFill>
                <a:srgbClr val="414142"/>
              </a:solidFill>
              <a:latin typeface="Calibri" panose="020F0502020204030204" pitchFamily="34" charset="0"/>
            </a:endParaRPr>
          </a:p>
          <a:p>
            <a:pPr lvl="2">
              <a:buSzPts val="2000"/>
              <a:buFont typeface="Calibri" panose="020F0502020204030204" pitchFamily="34" charset="0"/>
              <a:buChar char="•"/>
            </a:pPr>
            <a:endParaRPr lang="en-US" sz="1400" dirty="0">
              <a:solidFill>
                <a:srgbClr val="414142"/>
              </a:solidFill>
            </a:endParaRPr>
          </a:p>
          <a:p>
            <a:pPr>
              <a:buSzPts val="2000"/>
              <a:buFont typeface="Calibri" panose="020F0502020204030204" pitchFamily="34" charset="0"/>
              <a:buChar char="•"/>
            </a:pPr>
            <a:endParaRPr lang="en-US" dirty="0"/>
          </a:p>
        </p:txBody>
      </p:sp>
      <p:sp>
        <p:nvSpPr>
          <p:cNvPr id="4" name="Slide Number Placeholder 3">
            <a:extLst>
              <a:ext uri="{FF2B5EF4-FFF2-40B4-BE49-F238E27FC236}">
                <a16:creationId xmlns:a16="http://schemas.microsoft.com/office/drawing/2014/main" id="{61424F4C-844F-419C-9AFA-A3A0D1D8C0B8}"/>
              </a:ext>
            </a:extLst>
          </p:cNvPr>
          <p:cNvSpPr>
            <a:spLocks noGrp="1"/>
          </p:cNvSpPr>
          <p:nvPr>
            <p:ph type="sldNum" sz="quarter" idx="4"/>
          </p:nvPr>
        </p:nvSpPr>
        <p:spPr/>
        <p:txBody>
          <a:bodyPr/>
          <a:lstStyle/>
          <a:p>
            <a:fld id="{F8E24598-D429-A34B-B4A6-5808099B37D3}" type="slidenum">
              <a:rPr lang="en-US" smtClean="0"/>
              <a:pPr/>
              <a:t>11</a:t>
            </a:fld>
            <a:endParaRPr lang="en-US" dirty="0"/>
          </a:p>
        </p:txBody>
      </p:sp>
      <p:graphicFrame>
        <p:nvGraphicFramePr>
          <p:cNvPr id="10" name="Chart 9">
            <a:extLst>
              <a:ext uri="{FF2B5EF4-FFF2-40B4-BE49-F238E27FC236}">
                <a16:creationId xmlns:a16="http://schemas.microsoft.com/office/drawing/2014/main" id="{CDD5C22E-840D-CEC6-6E34-7AB12E84E90B}"/>
              </a:ext>
            </a:extLst>
          </p:cNvPr>
          <p:cNvGraphicFramePr/>
          <p:nvPr>
            <p:extLst>
              <p:ext uri="{D42A27DB-BD31-4B8C-83A1-F6EECF244321}">
                <p14:modId xmlns:p14="http://schemas.microsoft.com/office/powerpoint/2010/main" val="1493488931"/>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544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D3EF-1B22-4668-B361-E979A3461C95}"/>
              </a:ext>
            </a:extLst>
          </p:cNvPr>
          <p:cNvSpPr>
            <a:spLocks noGrp="1"/>
          </p:cNvSpPr>
          <p:nvPr>
            <p:ph type="title"/>
          </p:nvPr>
        </p:nvSpPr>
        <p:spPr/>
        <p:txBody>
          <a:bodyPr/>
          <a:lstStyle/>
          <a:p>
            <a:r>
              <a:rPr lang="en-US" dirty="0"/>
              <a:t>Financial Highlights (Continued)</a:t>
            </a:r>
          </a:p>
        </p:txBody>
      </p:sp>
      <p:sp>
        <p:nvSpPr>
          <p:cNvPr id="3" name="Content Placeholder 2">
            <a:extLst>
              <a:ext uri="{FF2B5EF4-FFF2-40B4-BE49-F238E27FC236}">
                <a16:creationId xmlns:a16="http://schemas.microsoft.com/office/drawing/2014/main" id="{E6EB280F-85B1-49C4-8E2A-AF243C17CA6A}"/>
              </a:ext>
            </a:extLst>
          </p:cNvPr>
          <p:cNvSpPr>
            <a:spLocks noGrp="1"/>
          </p:cNvSpPr>
          <p:nvPr>
            <p:ph idx="1"/>
          </p:nvPr>
        </p:nvSpPr>
        <p:spPr>
          <a:xfrm>
            <a:off x="457200" y="804672"/>
            <a:ext cx="8412480" cy="3760412"/>
          </a:xfrm>
        </p:spPr>
        <p:txBody>
          <a:bodyPr/>
          <a:lstStyle/>
          <a:p>
            <a:pPr rtl="0">
              <a:buSzPts val="2000"/>
              <a:buFont typeface="Calibri" panose="020F0502020204030204" pitchFamily="34" charset="0"/>
              <a:buChar char="•"/>
            </a:pPr>
            <a:r>
              <a:rPr lang="en-US" b="0" i="0" u="none" strike="noStrike" baseline="0" dirty="0">
                <a:solidFill>
                  <a:srgbClr val="414142"/>
                </a:solidFill>
                <a:latin typeface="Calibri" panose="020F0502020204030204" pitchFamily="34" charset="0"/>
              </a:rPr>
              <a:t>Note 11 – OPEB (p. 55-60)</a:t>
            </a:r>
          </a:p>
          <a:p>
            <a:pPr lvl="1">
              <a:buFont typeface="Arial" panose="020B0604020202020204" pitchFamily="34" charset="0"/>
              <a:buChar char="•"/>
            </a:pPr>
            <a:r>
              <a:rPr lang="en-US" sz="1800" dirty="0"/>
              <a:t>Net OPEB liability $4.7M</a:t>
            </a:r>
          </a:p>
          <a:p>
            <a:pPr lvl="2">
              <a:buFont typeface="Arial" panose="020B0604020202020204" pitchFamily="34" charset="0"/>
              <a:buChar char="•"/>
            </a:pPr>
            <a:r>
              <a:rPr lang="en-US" sz="1400" dirty="0"/>
              <a:t>Governmental Activities - $4.5M</a:t>
            </a:r>
          </a:p>
          <a:p>
            <a:pPr lvl="2">
              <a:buFont typeface="Arial" panose="020B0604020202020204" pitchFamily="34" charset="0"/>
              <a:buChar char="•"/>
            </a:pPr>
            <a:r>
              <a:rPr lang="en-US" sz="1400" dirty="0"/>
              <a:t>Water Enterprise Fund - $243K</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Net OPEB liability was calculated at 6.10% discount rate </a:t>
            </a:r>
          </a:p>
          <a:p>
            <a:pPr lvl="2">
              <a:buFont typeface="Arial" panose="020B0604020202020204" pitchFamily="34" charset="0"/>
              <a:buChar char="•"/>
            </a:pPr>
            <a:r>
              <a:rPr lang="en-US" sz="1400" dirty="0"/>
              <a:t>1% higher ($4.1M)</a:t>
            </a:r>
          </a:p>
          <a:p>
            <a:pPr lvl="2">
              <a:buFont typeface="Arial" panose="020B0604020202020204" pitchFamily="34" charset="0"/>
              <a:buChar char="•"/>
            </a:pPr>
            <a:r>
              <a:rPr lang="en-US" sz="1400" dirty="0"/>
              <a:t>1% lower ($5.6M)</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Health care trend rate sensitivity</a:t>
            </a:r>
          </a:p>
          <a:p>
            <a:pPr lvl="2">
              <a:buFont typeface="Arial" panose="020B0604020202020204" pitchFamily="34" charset="0"/>
              <a:buChar char="•"/>
            </a:pPr>
            <a:r>
              <a:rPr lang="en-US" sz="1400" dirty="0"/>
              <a:t>1% higher ($5.6M)</a:t>
            </a:r>
          </a:p>
          <a:p>
            <a:pPr lvl="2">
              <a:buFont typeface="Arial" panose="020B0604020202020204" pitchFamily="34" charset="0"/>
              <a:buChar char="•"/>
            </a:pPr>
            <a:r>
              <a:rPr lang="en-US" sz="1400" dirty="0"/>
              <a:t>1% lower ($4M)</a:t>
            </a:r>
          </a:p>
          <a:p>
            <a:pPr lvl="2">
              <a:buSzPts val="2000"/>
              <a:buFont typeface="Calibri" panose="020F0502020204030204" pitchFamily="34" charset="0"/>
              <a:buChar char="•"/>
            </a:pPr>
            <a:endParaRPr lang="en-US" sz="700" b="0" i="0" u="none" strike="noStrike" baseline="0" dirty="0">
              <a:solidFill>
                <a:srgbClr val="414142"/>
              </a:solidFill>
              <a:latin typeface="Calibri" panose="020F0502020204030204" pitchFamily="34" charset="0"/>
            </a:endParaRPr>
          </a:p>
          <a:p>
            <a:pPr lvl="2">
              <a:buSzPts val="2000"/>
              <a:buFont typeface="Calibri" panose="020F0502020204030204" pitchFamily="34" charset="0"/>
              <a:buChar char="•"/>
            </a:pPr>
            <a:endParaRPr lang="en-US" sz="700" dirty="0">
              <a:solidFill>
                <a:srgbClr val="414142"/>
              </a:solidFill>
            </a:endParaRPr>
          </a:p>
          <a:p>
            <a:pPr>
              <a:buSzPts val="2000"/>
              <a:buFont typeface="Calibri" panose="020F0502020204030204" pitchFamily="34" charset="0"/>
              <a:buChar char="•"/>
            </a:pPr>
            <a:endParaRPr lang="en-US" dirty="0"/>
          </a:p>
        </p:txBody>
      </p:sp>
      <p:sp>
        <p:nvSpPr>
          <p:cNvPr id="4" name="Slide Number Placeholder 3">
            <a:extLst>
              <a:ext uri="{FF2B5EF4-FFF2-40B4-BE49-F238E27FC236}">
                <a16:creationId xmlns:a16="http://schemas.microsoft.com/office/drawing/2014/main" id="{61424F4C-844F-419C-9AFA-A3A0D1D8C0B8}"/>
              </a:ext>
            </a:extLst>
          </p:cNvPr>
          <p:cNvSpPr>
            <a:spLocks noGrp="1"/>
          </p:cNvSpPr>
          <p:nvPr>
            <p:ph type="sldNum" sz="quarter" idx="4"/>
          </p:nvPr>
        </p:nvSpPr>
        <p:spPr/>
        <p:txBody>
          <a:bodyPr/>
          <a:lstStyle/>
          <a:p>
            <a:fld id="{F8E24598-D429-A34B-B4A6-5808099B37D3}" type="slidenum">
              <a:rPr lang="en-US" smtClean="0"/>
              <a:pPr/>
              <a:t>12</a:t>
            </a:fld>
            <a:endParaRPr lang="en-US" dirty="0"/>
          </a:p>
        </p:txBody>
      </p:sp>
    </p:spTree>
    <p:extLst>
      <p:ext uri="{BB962C8B-B14F-4D97-AF65-F5344CB8AC3E}">
        <p14:creationId xmlns:p14="http://schemas.microsoft.com/office/powerpoint/2010/main" val="68850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D3EF-1B22-4668-B361-E979A3461C95}"/>
              </a:ext>
            </a:extLst>
          </p:cNvPr>
          <p:cNvSpPr>
            <a:spLocks noGrp="1"/>
          </p:cNvSpPr>
          <p:nvPr>
            <p:ph type="title"/>
          </p:nvPr>
        </p:nvSpPr>
        <p:spPr/>
        <p:txBody>
          <a:bodyPr/>
          <a:lstStyle/>
          <a:p>
            <a:r>
              <a:rPr lang="en-US" dirty="0"/>
              <a:t>Financial Highlights (Continued)</a:t>
            </a:r>
          </a:p>
        </p:txBody>
      </p:sp>
      <p:sp>
        <p:nvSpPr>
          <p:cNvPr id="3" name="Content Placeholder 2">
            <a:extLst>
              <a:ext uri="{FF2B5EF4-FFF2-40B4-BE49-F238E27FC236}">
                <a16:creationId xmlns:a16="http://schemas.microsoft.com/office/drawing/2014/main" id="{E6EB280F-85B1-49C4-8E2A-AF243C17CA6A}"/>
              </a:ext>
            </a:extLst>
          </p:cNvPr>
          <p:cNvSpPr>
            <a:spLocks noGrp="1"/>
          </p:cNvSpPr>
          <p:nvPr>
            <p:ph idx="1"/>
          </p:nvPr>
        </p:nvSpPr>
        <p:spPr>
          <a:xfrm>
            <a:off x="457200" y="804672"/>
            <a:ext cx="8412480" cy="3760412"/>
          </a:xfrm>
        </p:spPr>
        <p:txBody>
          <a:bodyPr/>
          <a:lstStyle/>
          <a:p>
            <a:pPr rtl="0">
              <a:buSzPts val="2000"/>
              <a:buFont typeface="Calibri" panose="020F0502020204030204" pitchFamily="34" charset="0"/>
              <a:buChar char="•"/>
            </a:pPr>
            <a:r>
              <a:rPr lang="en-US" b="0" i="0" u="none" strike="noStrike" baseline="0" dirty="0">
                <a:solidFill>
                  <a:srgbClr val="414142"/>
                </a:solidFill>
                <a:latin typeface="Calibri" panose="020F0502020204030204" pitchFamily="34" charset="0"/>
              </a:rPr>
              <a:t>Note 15 – Pension Plan (p.62-67)</a:t>
            </a:r>
          </a:p>
          <a:p>
            <a:pPr lvl="1">
              <a:buFont typeface="Arial" panose="020B0604020202020204" pitchFamily="34" charset="0"/>
              <a:buChar char="•"/>
            </a:pPr>
            <a:r>
              <a:rPr lang="en-US" sz="1800" dirty="0"/>
              <a:t>Net Pension liability $12.8M</a:t>
            </a:r>
          </a:p>
          <a:p>
            <a:pPr lvl="2">
              <a:buFont typeface="Arial" panose="020B0604020202020204" pitchFamily="34" charset="0"/>
              <a:buChar char="•"/>
            </a:pPr>
            <a:r>
              <a:rPr lang="en-US" sz="1400" dirty="0"/>
              <a:t>Governmental Activities - $12.2M</a:t>
            </a:r>
          </a:p>
          <a:p>
            <a:pPr lvl="2">
              <a:buFont typeface="Arial" panose="020B0604020202020204" pitchFamily="34" charset="0"/>
              <a:buChar char="•"/>
            </a:pPr>
            <a:r>
              <a:rPr lang="en-US" sz="1400" dirty="0"/>
              <a:t>Water Enterprise Fund - $659k</a:t>
            </a:r>
          </a:p>
          <a:p>
            <a:pPr lvl="2">
              <a:buFont typeface="Arial" panose="020B0604020202020204" pitchFamily="34" charset="0"/>
              <a:buChar char="•"/>
            </a:pPr>
            <a:endParaRPr lang="en-US" sz="1400" dirty="0"/>
          </a:p>
          <a:p>
            <a:pPr lvl="1">
              <a:buFont typeface="Arial" panose="020B0604020202020204" pitchFamily="34" charset="0"/>
              <a:buChar char="•"/>
            </a:pPr>
            <a:r>
              <a:rPr lang="en-US" sz="1800" dirty="0"/>
              <a:t>2.768% of Essex Regional Retirement NPL and based on 12/31/22 measurement date (2.807% in prior year)</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Net Pension liability was calculated at 7% discount rate</a:t>
            </a:r>
          </a:p>
          <a:p>
            <a:pPr lvl="2">
              <a:buFont typeface="Arial" panose="020B0604020202020204" pitchFamily="34" charset="0"/>
              <a:buChar char="•"/>
            </a:pPr>
            <a:r>
              <a:rPr lang="en-US" sz="1400" dirty="0"/>
              <a:t>1% higher ($9.9M)</a:t>
            </a:r>
          </a:p>
          <a:p>
            <a:pPr lvl="2">
              <a:buFont typeface="Arial" panose="020B0604020202020204" pitchFamily="34" charset="0"/>
              <a:buChar char="•"/>
            </a:pPr>
            <a:r>
              <a:rPr lang="en-US" sz="1400" dirty="0"/>
              <a:t>1% lower ($16.3M)</a:t>
            </a:r>
          </a:p>
          <a:p>
            <a:pPr>
              <a:buSzPts val="2000"/>
              <a:buFont typeface="Calibri" panose="020F0502020204030204" pitchFamily="34" charset="0"/>
              <a:buChar char="•"/>
            </a:pPr>
            <a:endParaRPr lang="en-US" dirty="0"/>
          </a:p>
        </p:txBody>
      </p:sp>
      <p:sp>
        <p:nvSpPr>
          <p:cNvPr id="4" name="Slide Number Placeholder 3">
            <a:extLst>
              <a:ext uri="{FF2B5EF4-FFF2-40B4-BE49-F238E27FC236}">
                <a16:creationId xmlns:a16="http://schemas.microsoft.com/office/drawing/2014/main" id="{61424F4C-844F-419C-9AFA-A3A0D1D8C0B8}"/>
              </a:ext>
            </a:extLst>
          </p:cNvPr>
          <p:cNvSpPr>
            <a:spLocks noGrp="1"/>
          </p:cNvSpPr>
          <p:nvPr>
            <p:ph type="sldNum" sz="quarter" idx="4"/>
          </p:nvPr>
        </p:nvSpPr>
        <p:spPr/>
        <p:txBody>
          <a:bodyPr/>
          <a:lstStyle/>
          <a:p>
            <a:fld id="{F8E24598-D429-A34B-B4A6-5808099B37D3}" type="slidenum">
              <a:rPr lang="en-US" smtClean="0"/>
              <a:pPr/>
              <a:t>13</a:t>
            </a:fld>
            <a:endParaRPr lang="en-US" dirty="0"/>
          </a:p>
        </p:txBody>
      </p:sp>
    </p:spTree>
    <p:extLst>
      <p:ext uri="{BB962C8B-B14F-4D97-AF65-F5344CB8AC3E}">
        <p14:creationId xmlns:p14="http://schemas.microsoft.com/office/powerpoint/2010/main" val="363797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D3EF-1B22-4668-B361-E979A3461C95}"/>
              </a:ext>
            </a:extLst>
          </p:cNvPr>
          <p:cNvSpPr>
            <a:spLocks noGrp="1"/>
          </p:cNvSpPr>
          <p:nvPr>
            <p:ph type="title"/>
          </p:nvPr>
        </p:nvSpPr>
        <p:spPr/>
        <p:txBody>
          <a:bodyPr/>
          <a:lstStyle/>
          <a:p>
            <a:r>
              <a:rPr lang="en-US" dirty="0"/>
              <a:t>Financial Highlights (Continued)</a:t>
            </a:r>
          </a:p>
        </p:txBody>
      </p:sp>
      <p:sp>
        <p:nvSpPr>
          <p:cNvPr id="3" name="Content Placeholder 2">
            <a:extLst>
              <a:ext uri="{FF2B5EF4-FFF2-40B4-BE49-F238E27FC236}">
                <a16:creationId xmlns:a16="http://schemas.microsoft.com/office/drawing/2014/main" id="{E6EB280F-85B1-49C4-8E2A-AF243C17CA6A}"/>
              </a:ext>
            </a:extLst>
          </p:cNvPr>
          <p:cNvSpPr>
            <a:spLocks noGrp="1"/>
          </p:cNvSpPr>
          <p:nvPr>
            <p:ph idx="1"/>
          </p:nvPr>
        </p:nvSpPr>
        <p:spPr>
          <a:xfrm>
            <a:off x="457200" y="804672"/>
            <a:ext cx="8412480" cy="3760412"/>
          </a:xfrm>
        </p:spPr>
        <p:txBody>
          <a:bodyPr/>
          <a:lstStyle/>
          <a:p>
            <a:pPr rtl="0">
              <a:buSzPts val="2000"/>
              <a:buFont typeface="Calibri" panose="020F0502020204030204" pitchFamily="34" charset="0"/>
              <a:buChar char="•"/>
            </a:pPr>
            <a:r>
              <a:rPr lang="en-US" dirty="0">
                <a:solidFill>
                  <a:srgbClr val="414142"/>
                </a:solidFill>
              </a:rPr>
              <a:t>YoY Comparison of </a:t>
            </a:r>
            <a:r>
              <a:rPr lang="en-US" b="0" i="0" u="none" strike="noStrike" baseline="0" dirty="0">
                <a:solidFill>
                  <a:srgbClr val="414142"/>
                </a:solidFill>
                <a:latin typeface="Calibri" panose="020F0502020204030204" pitchFamily="34" charset="0"/>
              </a:rPr>
              <a:t>Pension and OPEB Liabilities </a:t>
            </a:r>
          </a:p>
          <a:p>
            <a:pPr>
              <a:buSzPts val="2000"/>
              <a:buFont typeface="Calibri" panose="020F0502020204030204" pitchFamily="34" charset="0"/>
              <a:buChar char="•"/>
            </a:pPr>
            <a:endParaRPr lang="en-US" dirty="0"/>
          </a:p>
        </p:txBody>
      </p:sp>
      <p:sp>
        <p:nvSpPr>
          <p:cNvPr id="4" name="Slide Number Placeholder 3">
            <a:extLst>
              <a:ext uri="{FF2B5EF4-FFF2-40B4-BE49-F238E27FC236}">
                <a16:creationId xmlns:a16="http://schemas.microsoft.com/office/drawing/2014/main" id="{61424F4C-844F-419C-9AFA-A3A0D1D8C0B8}"/>
              </a:ext>
            </a:extLst>
          </p:cNvPr>
          <p:cNvSpPr>
            <a:spLocks noGrp="1"/>
          </p:cNvSpPr>
          <p:nvPr>
            <p:ph type="sldNum" sz="quarter" idx="4"/>
          </p:nvPr>
        </p:nvSpPr>
        <p:spPr/>
        <p:txBody>
          <a:bodyPr/>
          <a:lstStyle/>
          <a:p>
            <a:fld id="{F8E24598-D429-A34B-B4A6-5808099B37D3}" type="slidenum">
              <a:rPr lang="en-US" smtClean="0"/>
              <a:pPr/>
              <a:t>14</a:t>
            </a:fld>
            <a:endParaRPr lang="en-US" dirty="0"/>
          </a:p>
        </p:txBody>
      </p:sp>
      <p:graphicFrame>
        <p:nvGraphicFramePr>
          <p:cNvPr id="7" name="Chart 6">
            <a:extLst>
              <a:ext uri="{FF2B5EF4-FFF2-40B4-BE49-F238E27FC236}">
                <a16:creationId xmlns:a16="http://schemas.microsoft.com/office/drawing/2014/main" id="{5A075C41-DC1D-736E-61DB-84070B3E4192}"/>
              </a:ext>
            </a:extLst>
          </p:cNvPr>
          <p:cNvGraphicFramePr/>
          <p:nvPr>
            <p:extLst>
              <p:ext uri="{D42A27DB-BD31-4B8C-83A1-F6EECF244321}">
                <p14:modId xmlns:p14="http://schemas.microsoft.com/office/powerpoint/2010/main" val="3875194219"/>
              </p:ext>
            </p:extLst>
          </p:nvPr>
        </p:nvGraphicFramePr>
        <p:xfrm>
          <a:off x="534649" y="1436462"/>
          <a:ext cx="4232223" cy="29023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D1140015-1A55-4194-0E6F-08A1B4D2701A}"/>
              </a:ext>
            </a:extLst>
          </p:cNvPr>
          <p:cNvGraphicFramePr/>
          <p:nvPr>
            <p:extLst>
              <p:ext uri="{D42A27DB-BD31-4B8C-83A1-F6EECF244321}">
                <p14:modId xmlns:p14="http://schemas.microsoft.com/office/powerpoint/2010/main" val="3865380289"/>
              </p:ext>
            </p:extLst>
          </p:nvPr>
        </p:nvGraphicFramePr>
        <p:xfrm>
          <a:off x="4714906" y="1436462"/>
          <a:ext cx="4232223" cy="2902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29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D3EF-1B22-4668-B361-E979A3461C95}"/>
              </a:ext>
            </a:extLst>
          </p:cNvPr>
          <p:cNvSpPr>
            <a:spLocks noGrp="1"/>
          </p:cNvSpPr>
          <p:nvPr>
            <p:ph type="title"/>
          </p:nvPr>
        </p:nvSpPr>
        <p:spPr>
          <a:xfrm>
            <a:off x="457200" y="68638"/>
            <a:ext cx="8229600" cy="685800"/>
          </a:xfrm>
        </p:spPr>
        <p:txBody>
          <a:bodyPr wrap="square" anchor="ctr">
            <a:normAutofit/>
          </a:bodyPr>
          <a:lstStyle/>
          <a:p>
            <a:r>
              <a:rPr lang="en-US" dirty="0"/>
              <a:t>Uniform Guidance Single Audit</a:t>
            </a:r>
          </a:p>
        </p:txBody>
      </p:sp>
      <p:sp>
        <p:nvSpPr>
          <p:cNvPr id="4" name="Slide Number Placeholder 3">
            <a:extLst>
              <a:ext uri="{FF2B5EF4-FFF2-40B4-BE49-F238E27FC236}">
                <a16:creationId xmlns:a16="http://schemas.microsoft.com/office/drawing/2014/main" id="{61424F4C-844F-419C-9AFA-A3A0D1D8C0B8}"/>
              </a:ext>
            </a:extLst>
          </p:cNvPr>
          <p:cNvSpPr>
            <a:spLocks noGrp="1"/>
          </p:cNvSpPr>
          <p:nvPr>
            <p:ph type="sldNum" sz="quarter" idx="4"/>
          </p:nvPr>
        </p:nvSpPr>
        <p:spPr>
          <a:xfrm>
            <a:off x="8686800" y="4773168"/>
            <a:ext cx="395782" cy="342900"/>
          </a:xfrm>
        </p:spPr>
        <p:txBody>
          <a:bodyPr anchor="ctr">
            <a:normAutofit/>
          </a:bodyPr>
          <a:lstStyle/>
          <a:p>
            <a:pPr>
              <a:spcAft>
                <a:spcPts val="600"/>
              </a:spcAft>
            </a:pPr>
            <a:fld id="{F8E24598-D429-A34B-B4A6-5808099B37D3}" type="slidenum">
              <a:rPr lang="en-US" smtClean="0"/>
              <a:pPr>
                <a:spcAft>
                  <a:spcPts val="600"/>
                </a:spcAft>
              </a:pPr>
              <a:t>15</a:t>
            </a:fld>
            <a:endParaRPr lang="en-US"/>
          </a:p>
        </p:txBody>
      </p:sp>
      <p:graphicFrame>
        <p:nvGraphicFramePr>
          <p:cNvPr id="12" name="Content Placeholder 2">
            <a:extLst>
              <a:ext uri="{FF2B5EF4-FFF2-40B4-BE49-F238E27FC236}">
                <a16:creationId xmlns:a16="http://schemas.microsoft.com/office/drawing/2014/main" id="{848C3364-21D6-3A3D-59B3-60674056BCB5}"/>
              </a:ext>
            </a:extLst>
          </p:cNvPr>
          <p:cNvGraphicFramePr>
            <a:graphicFrameLocks noGrp="1"/>
          </p:cNvGraphicFramePr>
          <p:nvPr>
            <p:ph idx="1"/>
            <p:extLst>
              <p:ext uri="{D42A27DB-BD31-4B8C-83A1-F6EECF244321}">
                <p14:modId xmlns:p14="http://schemas.microsoft.com/office/powerpoint/2010/main" val="836296774"/>
              </p:ext>
            </p:extLst>
          </p:nvPr>
        </p:nvGraphicFramePr>
        <p:xfrm>
          <a:off x="457200" y="804672"/>
          <a:ext cx="8229600" cy="376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25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EB83-5264-BE2D-8F0E-62B94B91244C}"/>
              </a:ext>
            </a:extLst>
          </p:cNvPr>
          <p:cNvSpPr>
            <a:spLocks noGrp="1"/>
          </p:cNvSpPr>
          <p:nvPr>
            <p:ph type="title"/>
          </p:nvPr>
        </p:nvSpPr>
        <p:spPr/>
        <p:txBody>
          <a:bodyPr/>
          <a:lstStyle/>
          <a:p>
            <a:r>
              <a:rPr lang="en-US" dirty="0"/>
              <a:t>Uniform Guidance Single Audit (Continued)</a:t>
            </a:r>
          </a:p>
        </p:txBody>
      </p:sp>
      <p:sp>
        <p:nvSpPr>
          <p:cNvPr id="3" name="Content Placeholder 2">
            <a:extLst>
              <a:ext uri="{FF2B5EF4-FFF2-40B4-BE49-F238E27FC236}">
                <a16:creationId xmlns:a16="http://schemas.microsoft.com/office/drawing/2014/main" id="{7493256C-E12F-FD98-32E2-5586AAF59BE2}"/>
              </a:ext>
            </a:extLst>
          </p:cNvPr>
          <p:cNvSpPr>
            <a:spLocks noGrp="1"/>
          </p:cNvSpPr>
          <p:nvPr>
            <p:ph idx="1"/>
          </p:nvPr>
        </p:nvSpPr>
        <p:spPr/>
        <p:txBody>
          <a:bodyPr/>
          <a:lstStyle/>
          <a:p>
            <a:r>
              <a:rPr lang="en-US" dirty="0"/>
              <a:t>Major Program expenditures tested against direct and material federal compliance requirements listed in the OMB’s compliance supplement</a:t>
            </a:r>
          </a:p>
          <a:p>
            <a:pPr lvl="1"/>
            <a:r>
              <a:rPr lang="en-US" dirty="0"/>
              <a:t>Allowable Costs/Cost Principles</a:t>
            </a:r>
          </a:p>
          <a:p>
            <a:pPr lvl="1"/>
            <a:r>
              <a:rPr lang="en-US" dirty="0"/>
              <a:t>Procurement, Suspension and Debarment</a:t>
            </a:r>
          </a:p>
          <a:p>
            <a:pPr lvl="1"/>
            <a:endParaRPr lang="en-US" dirty="0"/>
          </a:p>
          <a:p>
            <a:r>
              <a:rPr lang="en-US" dirty="0"/>
              <a:t>No internal control or compliance findings reported</a:t>
            </a:r>
          </a:p>
          <a:p>
            <a:r>
              <a:rPr lang="en-US" dirty="0"/>
              <a:t>Unmodified “in relation to” opinion on the SEFA</a:t>
            </a:r>
          </a:p>
        </p:txBody>
      </p:sp>
      <p:sp>
        <p:nvSpPr>
          <p:cNvPr id="4" name="Slide Number Placeholder 3">
            <a:extLst>
              <a:ext uri="{FF2B5EF4-FFF2-40B4-BE49-F238E27FC236}">
                <a16:creationId xmlns:a16="http://schemas.microsoft.com/office/drawing/2014/main" id="{F3D83F28-07F3-2BAB-FF1D-23B7AAC816FB}"/>
              </a:ext>
            </a:extLst>
          </p:cNvPr>
          <p:cNvSpPr>
            <a:spLocks noGrp="1"/>
          </p:cNvSpPr>
          <p:nvPr>
            <p:ph type="sldNum" sz="quarter" idx="4"/>
          </p:nvPr>
        </p:nvSpPr>
        <p:spPr/>
        <p:txBody>
          <a:bodyPr/>
          <a:lstStyle/>
          <a:p>
            <a:fld id="{F8E24598-D429-A34B-B4A6-5808099B37D3}" type="slidenum">
              <a:rPr lang="en-US" smtClean="0"/>
              <a:pPr/>
              <a:t>16</a:t>
            </a:fld>
            <a:endParaRPr lang="en-US" dirty="0"/>
          </a:p>
        </p:txBody>
      </p:sp>
    </p:spTree>
    <p:extLst>
      <p:ext uri="{BB962C8B-B14F-4D97-AF65-F5344CB8AC3E}">
        <p14:creationId xmlns:p14="http://schemas.microsoft.com/office/powerpoint/2010/main" val="93862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638"/>
            <a:ext cx="8229600" cy="685800"/>
          </a:xfrm>
        </p:spPr>
        <p:txBody>
          <a:bodyPr wrap="square" anchor="ctr">
            <a:normAutofit/>
          </a:bodyPr>
          <a:lstStyle/>
          <a:p>
            <a:r>
              <a:rPr lang="en-US" dirty="0"/>
              <a:t>Other Required Communications</a:t>
            </a:r>
          </a:p>
        </p:txBody>
      </p:sp>
      <p:sp>
        <p:nvSpPr>
          <p:cNvPr id="4" name="Slide Number Placeholder 3"/>
          <p:cNvSpPr>
            <a:spLocks noGrp="1"/>
          </p:cNvSpPr>
          <p:nvPr>
            <p:ph type="sldNum" sz="quarter" idx="4"/>
          </p:nvPr>
        </p:nvSpPr>
        <p:spPr>
          <a:xfrm>
            <a:off x="8686800" y="4772025"/>
            <a:ext cx="395782" cy="342900"/>
          </a:xfrm>
        </p:spPr>
        <p:txBody>
          <a:bodyPr anchor="ctr">
            <a:normAutofit/>
          </a:bodyPr>
          <a:lstStyle/>
          <a:p>
            <a:pPr>
              <a:spcAft>
                <a:spcPts val="600"/>
              </a:spcAft>
            </a:pPr>
            <a:fld id="{F8E24598-D429-A34B-B4A6-5808099B37D3}" type="slidenum">
              <a:rPr lang="en-US" smtClean="0"/>
              <a:pPr>
                <a:spcAft>
                  <a:spcPts val="600"/>
                </a:spcAft>
              </a:pPr>
              <a:t>17</a:t>
            </a:fld>
            <a:endParaRPr lang="en-US"/>
          </a:p>
        </p:txBody>
      </p:sp>
      <p:graphicFrame>
        <p:nvGraphicFramePr>
          <p:cNvPr id="6" name="Content Placeholder 2">
            <a:extLst>
              <a:ext uri="{FF2B5EF4-FFF2-40B4-BE49-F238E27FC236}">
                <a16:creationId xmlns:a16="http://schemas.microsoft.com/office/drawing/2014/main" id="{DF1688A2-DBD7-4A0D-B2E5-78AAB0D785E9}"/>
              </a:ext>
            </a:extLst>
          </p:cNvPr>
          <p:cNvGraphicFramePr>
            <a:graphicFrameLocks noGrp="1"/>
          </p:cNvGraphicFramePr>
          <p:nvPr>
            <p:ph idx="1"/>
            <p:extLst>
              <p:ext uri="{D42A27DB-BD31-4B8C-83A1-F6EECF244321}">
                <p14:modId xmlns:p14="http://schemas.microsoft.com/office/powerpoint/2010/main" val="192479046"/>
              </p:ext>
            </p:extLst>
          </p:nvPr>
        </p:nvGraphicFramePr>
        <p:xfrm>
          <a:off x="457200" y="804672"/>
          <a:ext cx="8229600" cy="376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66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638"/>
            <a:ext cx="8229600" cy="685800"/>
          </a:xfrm>
        </p:spPr>
        <p:txBody>
          <a:bodyPr wrap="square" anchor="ctr">
            <a:normAutofit/>
          </a:bodyPr>
          <a:lstStyle/>
          <a:p>
            <a:r>
              <a:rPr lang="en-US" dirty="0"/>
              <a:t>Other Required Communications (Continued)</a:t>
            </a:r>
          </a:p>
        </p:txBody>
      </p:sp>
      <p:sp>
        <p:nvSpPr>
          <p:cNvPr id="4" name="Slide Number Placeholder 3"/>
          <p:cNvSpPr>
            <a:spLocks noGrp="1"/>
          </p:cNvSpPr>
          <p:nvPr>
            <p:ph type="sldNum" sz="quarter" idx="4"/>
          </p:nvPr>
        </p:nvSpPr>
        <p:spPr>
          <a:xfrm>
            <a:off x="8686800" y="4772025"/>
            <a:ext cx="395782" cy="342900"/>
          </a:xfrm>
        </p:spPr>
        <p:txBody>
          <a:bodyPr anchor="ctr">
            <a:normAutofit/>
          </a:bodyPr>
          <a:lstStyle/>
          <a:p>
            <a:pPr>
              <a:spcAft>
                <a:spcPts val="600"/>
              </a:spcAft>
            </a:pPr>
            <a:fld id="{F8E24598-D429-A34B-B4A6-5808099B37D3}" type="slidenum">
              <a:rPr lang="en-US" smtClean="0"/>
              <a:pPr>
                <a:spcAft>
                  <a:spcPts val="600"/>
                </a:spcAft>
              </a:pPr>
              <a:t>18</a:t>
            </a:fld>
            <a:endParaRPr lang="en-US"/>
          </a:p>
        </p:txBody>
      </p:sp>
      <p:graphicFrame>
        <p:nvGraphicFramePr>
          <p:cNvPr id="5" name="Content Placeholder 4">
            <a:extLst>
              <a:ext uri="{FF2B5EF4-FFF2-40B4-BE49-F238E27FC236}">
                <a16:creationId xmlns:a16="http://schemas.microsoft.com/office/drawing/2014/main" id="{D44A4154-59AB-45BA-89DC-2BBC10034810}"/>
              </a:ext>
            </a:extLst>
          </p:cNvPr>
          <p:cNvGraphicFramePr>
            <a:graphicFrameLocks noGrp="1"/>
          </p:cNvGraphicFramePr>
          <p:nvPr>
            <p:ph idx="1"/>
            <p:extLst>
              <p:ext uri="{D42A27DB-BD31-4B8C-83A1-F6EECF244321}">
                <p14:modId xmlns:p14="http://schemas.microsoft.com/office/powerpoint/2010/main" val="1305788429"/>
              </p:ext>
            </p:extLst>
          </p:nvPr>
        </p:nvGraphicFramePr>
        <p:xfrm>
          <a:off x="457200" y="804672"/>
          <a:ext cx="8229600" cy="376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175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C37E-8B87-46A6-A06A-5EA6FE8AB251}"/>
              </a:ext>
            </a:extLst>
          </p:cNvPr>
          <p:cNvSpPr>
            <a:spLocks noGrp="1"/>
          </p:cNvSpPr>
          <p:nvPr>
            <p:ph type="title"/>
          </p:nvPr>
        </p:nvSpPr>
        <p:spPr/>
        <p:txBody>
          <a:bodyPr/>
          <a:lstStyle/>
          <a:p>
            <a:r>
              <a:rPr lang="en-US" dirty="0"/>
              <a:t>Questions</a:t>
            </a:r>
          </a:p>
        </p:txBody>
      </p:sp>
      <p:pic>
        <p:nvPicPr>
          <p:cNvPr id="6" name="Content Placeholder 5">
            <a:extLst>
              <a:ext uri="{FF2B5EF4-FFF2-40B4-BE49-F238E27FC236}">
                <a16:creationId xmlns:a16="http://schemas.microsoft.com/office/drawing/2014/main" id="{D1B726E0-FB11-411A-AEDE-AF65BE9189AB}"/>
              </a:ext>
            </a:extLst>
          </p:cNvPr>
          <p:cNvPicPr>
            <a:picLocks noGrp="1" noChangeAspect="1"/>
          </p:cNvPicPr>
          <p:nvPr>
            <p:ph idx="1"/>
          </p:nvPr>
        </p:nvPicPr>
        <p:blipFill>
          <a:blip r:embed="rId2"/>
          <a:stretch>
            <a:fillRect/>
          </a:stretch>
        </p:blipFill>
        <p:spPr>
          <a:xfrm>
            <a:off x="2591562" y="982186"/>
            <a:ext cx="3960876" cy="3406140"/>
          </a:xfrm>
        </p:spPr>
      </p:pic>
      <p:sp>
        <p:nvSpPr>
          <p:cNvPr id="4" name="Slide Number Placeholder 3">
            <a:extLst>
              <a:ext uri="{FF2B5EF4-FFF2-40B4-BE49-F238E27FC236}">
                <a16:creationId xmlns:a16="http://schemas.microsoft.com/office/drawing/2014/main" id="{6929FB34-29F0-47A0-AB22-C16C6EC03E8B}"/>
              </a:ext>
            </a:extLst>
          </p:cNvPr>
          <p:cNvSpPr>
            <a:spLocks noGrp="1"/>
          </p:cNvSpPr>
          <p:nvPr>
            <p:ph type="sldNum" sz="quarter" idx="4"/>
          </p:nvPr>
        </p:nvSpPr>
        <p:spPr/>
        <p:txBody>
          <a:bodyPr/>
          <a:lstStyle/>
          <a:p>
            <a:fld id="{F8E24598-D429-A34B-B4A6-5808099B37D3}" type="slidenum">
              <a:rPr lang="en-US" smtClean="0"/>
              <a:pPr/>
              <a:t>19</a:t>
            </a:fld>
            <a:endParaRPr lang="en-US" dirty="0"/>
          </a:p>
        </p:txBody>
      </p:sp>
    </p:spTree>
    <p:extLst>
      <p:ext uri="{BB962C8B-B14F-4D97-AF65-F5344CB8AC3E}">
        <p14:creationId xmlns:p14="http://schemas.microsoft.com/office/powerpoint/2010/main" val="378328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638"/>
            <a:ext cx="8229600" cy="685800"/>
          </a:xfrm>
        </p:spPr>
        <p:txBody>
          <a:bodyPr wrap="square" anchor="ctr">
            <a:normAutofit/>
          </a:bodyPr>
          <a:lstStyle/>
          <a:p>
            <a:r>
              <a:rPr lang="en-US" dirty="0"/>
              <a:t>Agenda</a:t>
            </a:r>
          </a:p>
        </p:txBody>
      </p:sp>
      <p:sp>
        <p:nvSpPr>
          <p:cNvPr id="4" name="Slide Number Placeholder 3"/>
          <p:cNvSpPr>
            <a:spLocks noGrp="1"/>
          </p:cNvSpPr>
          <p:nvPr>
            <p:ph type="sldNum" sz="quarter" idx="4"/>
          </p:nvPr>
        </p:nvSpPr>
        <p:spPr>
          <a:xfrm>
            <a:off x="8686800" y="4772025"/>
            <a:ext cx="395782" cy="342900"/>
          </a:xfrm>
        </p:spPr>
        <p:txBody>
          <a:bodyPr anchor="ctr">
            <a:normAutofit/>
          </a:bodyPr>
          <a:lstStyle/>
          <a:p>
            <a:pPr>
              <a:spcAft>
                <a:spcPts val="600"/>
              </a:spcAft>
            </a:pPr>
            <a:fld id="{F8E24598-D429-A34B-B4A6-5808099B37D3}"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E4054E52-FAE9-45CD-885E-880BE6063153}"/>
              </a:ext>
            </a:extLst>
          </p:cNvPr>
          <p:cNvGraphicFramePr>
            <a:graphicFrameLocks noGrp="1"/>
          </p:cNvGraphicFramePr>
          <p:nvPr>
            <p:ph idx="1"/>
            <p:extLst>
              <p:ext uri="{D42A27DB-BD31-4B8C-83A1-F6EECF244321}">
                <p14:modId xmlns:p14="http://schemas.microsoft.com/office/powerpoint/2010/main" val="1864636938"/>
              </p:ext>
            </p:extLst>
          </p:nvPr>
        </p:nvGraphicFramePr>
        <p:xfrm>
          <a:off x="457200" y="804672"/>
          <a:ext cx="8229600" cy="376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232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438EF-43B9-44D6-95AB-7B60C384371C}"/>
              </a:ext>
            </a:extLst>
          </p:cNvPr>
          <p:cNvSpPr>
            <a:spLocks noGrp="1"/>
          </p:cNvSpPr>
          <p:nvPr>
            <p:ph sz="half" idx="2"/>
          </p:nvPr>
        </p:nvSpPr>
        <p:spPr/>
        <p:txBody>
          <a:bodyPr/>
          <a:lstStyle/>
          <a:p>
            <a:r>
              <a:rPr lang="en-US" dirty="0"/>
              <a:t>Jim Piotrowski, CPA, CGFM</a:t>
            </a:r>
          </a:p>
          <a:p>
            <a:r>
              <a:rPr lang="en-US" dirty="0"/>
              <a:t>Principal</a:t>
            </a:r>
          </a:p>
          <a:p>
            <a:r>
              <a:rPr lang="en-US" dirty="0"/>
              <a:t>Jim.piotrowski@claconnect.com</a:t>
            </a:r>
          </a:p>
          <a:p>
            <a:r>
              <a:rPr lang="en-US" dirty="0"/>
              <a:t>781-402-6312</a:t>
            </a:r>
          </a:p>
        </p:txBody>
      </p:sp>
    </p:spTree>
    <p:extLst>
      <p:ext uri="{BB962C8B-B14F-4D97-AF65-F5344CB8AC3E}">
        <p14:creationId xmlns:p14="http://schemas.microsoft.com/office/powerpoint/2010/main" val="9849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638"/>
            <a:ext cx="8229600" cy="685800"/>
          </a:xfrm>
        </p:spPr>
        <p:txBody>
          <a:bodyPr wrap="square" anchor="ctr">
            <a:normAutofit/>
          </a:bodyPr>
          <a:lstStyle/>
          <a:p>
            <a:r>
              <a:rPr lang="en-US" dirty="0"/>
              <a:t>Terms of Engagement</a:t>
            </a:r>
          </a:p>
        </p:txBody>
      </p:sp>
      <p:sp>
        <p:nvSpPr>
          <p:cNvPr id="4" name="Slide Number Placeholder 3"/>
          <p:cNvSpPr>
            <a:spLocks noGrp="1"/>
          </p:cNvSpPr>
          <p:nvPr>
            <p:ph type="sldNum" sz="quarter" idx="4"/>
          </p:nvPr>
        </p:nvSpPr>
        <p:spPr>
          <a:xfrm>
            <a:off x="8686800" y="4773168"/>
            <a:ext cx="395782" cy="342900"/>
          </a:xfrm>
        </p:spPr>
        <p:txBody>
          <a:bodyPr anchor="ctr">
            <a:normAutofit/>
          </a:bodyPr>
          <a:lstStyle/>
          <a:p>
            <a:pPr>
              <a:spcAft>
                <a:spcPts val="600"/>
              </a:spcAft>
            </a:pPr>
            <a:fld id="{F8E24598-D429-A34B-B4A6-5808099B37D3}" type="slidenum">
              <a:rPr lang="en-US" smtClean="0"/>
              <a:pPr>
                <a:spcAft>
                  <a:spcPts val="600"/>
                </a:spcAft>
              </a:pPr>
              <a:t>3</a:t>
            </a:fld>
            <a:endParaRPr lang="en-US"/>
          </a:p>
        </p:txBody>
      </p:sp>
      <p:graphicFrame>
        <p:nvGraphicFramePr>
          <p:cNvPr id="6" name="Content Placeholder 2">
            <a:extLst>
              <a:ext uri="{FF2B5EF4-FFF2-40B4-BE49-F238E27FC236}">
                <a16:creationId xmlns:a16="http://schemas.microsoft.com/office/drawing/2014/main" id="{EB38A3E7-8165-47B8-AF10-D1DE396A7609}"/>
              </a:ext>
            </a:extLst>
          </p:cNvPr>
          <p:cNvGraphicFramePr>
            <a:graphicFrameLocks noGrp="1"/>
          </p:cNvGraphicFramePr>
          <p:nvPr>
            <p:ph idx="1"/>
          </p:nvPr>
        </p:nvGraphicFramePr>
        <p:xfrm>
          <a:off x="457200" y="804672"/>
          <a:ext cx="8229600" cy="376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5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638"/>
            <a:ext cx="8229600" cy="685800"/>
          </a:xfrm>
        </p:spPr>
        <p:txBody>
          <a:bodyPr wrap="square" anchor="ctr">
            <a:normAutofit/>
          </a:bodyPr>
          <a:lstStyle/>
          <a:p>
            <a:r>
              <a:rPr lang="en-US" dirty="0"/>
              <a:t>Terms of Engagement (Continued)</a:t>
            </a:r>
          </a:p>
        </p:txBody>
      </p:sp>
      <p:sp>
        <p:nvSpPr>
          <p:cNvPr id="4" name="Slide Number Placeholder 3"/>
          <p:cNvSpPr>
            <a:spLocks noGrp="1"/>
          </p:cNvSpPr>
          <p:nvPr>
            <p:ph type="sldNum" sz="quarter" idx="4"/>
          </p:nvPr>
        </p:nvSpPr>
        <p:spPr>
          <a:xfrm>
            <a:off x="8686800" y="4773168"/>
            <a:ext cx="395782" cy="342900"/>
          </a:xfrm>
        </p:spPr>
        <p:txBody>
          <a:bodyPr anchor="ctr">
            <a:normAutofit/>
          </a:bodyPr>
          <a:lstStyle/>
          <a:p>
            <a:pPr>
              <a:spcAft>
                <a:spcPts val="600"/>
              </a:spcAft>
            </a:pPr>
            <a:fld id="{F8E24598-D429-A34B-B4A6-5808099B37D3}" type="slidenum">
              <a:rPr lang="en-US" smtClean="0"/>
              <a:pPr>
                <a:spcAft>
                  <a:spcPts val="600"/>
                </a:spcAft>
              </a:pPr>
              <a:t>4</a:t>
            </a:fld>
            <a:endParaRPr lang="en-US"/>
          </a:p>
        </p:txBody>
      </p:sp>
      <p:graphicFrame>
        <p:nvGraphicFramePr>
          <p:cNvPr id="6" name="Content Placeholder 2">
            <a:extLst>
              <a:ext uri="{FF2B5EF4-FFF2-40B4-BE49-F238E27FC236}">
                <a16:creationId xmlns:a16="http://schemas.microsoft.com/office/drawing/2014/main" id="{EB38A3E7-8165-47B8-AF10-D1DE396A7609}"/>
              </a:ext>
            </a:extLst>
          </p:cNvPr>
          <p:cNvGraphicFramePr>
            <a:graphicFrameLocks noGrp="1"/>
          </p:cNvGraphicFramePr>
          <p:nvPr>
            <p:ph idx="1"/>
            <p:extLst>
              <p:ext uri="{D42A27DB-BD31-4B8C-83A1-F6EECF244321}">
                <p14:modId xmlns:p14="http://schemas.microsoft.com/office/powerpoint/2010/main" val="1413276796"/>
              </p:ext>
            </p:extLst>
          </p:nvPr>
        </p:nvGraphicFramePr>
        <p:xfrm>
          <a:off x="457200" y="804672"/>
          <a:ext cx="8229600" cy="376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17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424F4C-844F-419C-9AFA-A3A0D1D8C0B8}"/>
              </a:ext>
            </a:extLst>
          </p:cNvPr>
          <p:cNvSpPr>
            <a:spLocks noGrp="1"/>
          </p:cNvSpPr>
          <p:nvPr>
            <p:ph type="sldNum" sz="quarter" idx="4"/>
          </p:nvPr>
        </p:nvSpPr>
        <p:spPr>
          <a:xfrm>
            <a:off x="8560158" y="4781550"/>
            <a:ext cx="522428" cy="342900"/>
          </a:xfrm>
        </p:spPr>
        <p:txBody>
          <a:bodyPr anchor="ctr">
            <a:normAutofit/>
          </a:bodyPr>
          <a:lstStyle/>
          <a:p>
            <a:pPr>
              <a:spcAft>
                <a:spcPts val="600"/>
              </a:spcAft>
            </a:pPr>
            <a:fld id="{F8E24598-D429-A34B-B4A6-5808099B37D3}" type="slidenum">
              <a:rPr lang="en-US" smtClean="0"/>
              <a:pPr>
                <a:spcAft>
                  <a:spcPts val="600"/>
                </a:spcAft>
              </a:pPr>
              <a:t>5</a:t>
            </a:fld>
            <a:endParaRPr lang="en-US"/>
          </a:p>
        </p:txBody>
      </p:sp>
      <p:sp>
        <p:nvSpPr>
          <p:cNvPr id="2" name="Title 1">
            <a:extLst>
              <a:ext uri="{FF2B5EF4-FFF2-40B4-BE49-F238E27FC236}">
                <a16:creationId xmlns:a16="http://schemas.microsoft.com/office/drawing/2014/main" id="{0400D3EF-1B22-4668-B361-E979A3461C95}"/>
              </a:ext>
            </a:extLst>
          </p:cNvPr>
          <p:cNvSpPr>
            <a:spLocks noGrp="1"/>
          </p:cNvSpPr>
          <p:nvPr>
            <p:ph type="title"/>
          </p:nvPr>
        </p:nvSpPr>
        <p:spPr>
          <a:xfrm>
            <a:off x="457200" y="325813"/>
            <a:ext cx="8229600" cy="685800"/>
          </a:xfrm>
        </p:spPr>
        <p:txBody>
          <a:bodyPr wrap="square" anchor="ctr">
            <a:normAutofit/>
          </a:bodyPr>
          <a:lstStyle/>
          <a:p>
            <a:r>
              <a:rPr lang="en-US" dirty="0"/>
              <a:t>Executive Summary</a:t>
            </a:r>
          </a:p>
        </p:txBody>
      </p:sp>
      <p:graphicFrame>
        <p:nvGraphicFramePr>
          <p:cNvPr id="6" name="Content Placeholder 2">
            <a:extLst>
              <a:ext uri="{FF2B5EF4-FFF2-40B4-BE49-F238E27FC236}">
                <a16:creationId xmlns:a16="http://schemas.microsoft.com/office/drawing/2014/main" id="{7539B1E7-E993-20AB-2CEF-E34B0B647318}"/>
              </a:ext>
            </a:extLst>
          </p:cNvPr>
          <p:cNvGraphicFramePr>
            <a:graphicFrameLocks noGrp="1"/>
          </p:cNvGraphicFramePr>
          <p:nvPr>
            <p:ph idx="1"/>
            <p:extLst>
              <p:ext uri="{D42A27DB-BD31-4B8C-83A1-F6EECF244321}">
                <p14:modId xmlns:p14="http://schemas.microsoft.com/office/powerpoint/2010/main" val="3808311308"/>
              </p:ext>
            </p:extLst>
          </p:nvPr>
        </p:nvGraphicFramePr>
        <p:xfrm>
          <a:off x="457200" y="1085850"/>
          <a:ext cx="8229600" cy="345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511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424F4C-844F-419C-9AFA-A3A0D1D8C0B8}"/>
              </a:ext>
            </a:extLst>
          </p:cNvPr>
          <p:cNvSpPr>
            <a:spLocks noGrp="1"/>
          </p:cNvSpPr>
          <p:nvPr>
            <p:ph type="sldNum" sz="quarter" idx="4"/>
          </p:nvPr>
        </p:nvSpPr>
        <p:spPr>
          <a:xfrm>
            <a:off x="8560158" y="4781550"/>
            <a:ext cx="522428" cy="342900"/>
          </a:xfrm>
        </p:spPr>
        <p:txBody>
          <a:bodyPr anchor="ctr">
            <a:normAutofit/>
          </a:bodyPr>
          <a:lstStyle/>
          <a:p>
            <a:pPr>
              <a:spcAft>
                <a:spcPts val="600"/>
              </a:spcAft>
            </a:pPr>
            <a:fld id="{F8E24598-D429-A34B-B4A6-5808099B37D3}" type="slidenum">
              <a:rPr lang="en-US" smtClean="0"/>
              <a:pPr>
                <a:spcAft>
                  <a:spcPts val="600"/>
                </a:spcAft>
              </a:pPr>
              <a:t>6</a:t>
            </a:fld>
            <a:endParaRPr lang="en-US"/>
          </a:p>
        </p:txBody>
      </p:sp>
      <p:sp>
        <p:nvSpPr>
          <p:cNvPr id="2" name="Title 1">
            <a:extLst>
              <a:ext uri="{FF2B5EF4-FFF2-40B4-BE49-F238E27FC236}">
                <a16:creationId xmlns:a16="http://schemas.microsoft.com/office/drawing/2014/main" id="{0400D3EF-1B22-4668-B361-E979A3461C95}"/>
              </a:ext>
            </a:extLst>
          </p:cNvPr>
          <p:cNvSpPr>
            <a:spLocks noGrp="1"/>
          </p:cNvSpPr>
          <p:nvPr>
            <p:ph type="title"/>
          </p:nvPr>
        </p:nvSpPr>
        <p:spPr>
          <a:xfrm>
            <a:off x="457200" y="325813"/>
            <a:ext cx="8229600" cy="685800"/>
          </a:xfrm>
        </p:spPr>
        <p:txBody>
          <a:bodyPr wrap="square" anchor="ctr">
            <a:normAutofit/>
          </a:bodyPr>
          <a:lstStyle/>
          <a:p>
            <a:r>
              <a:rPr lang="en-US" dirty="0"/>
              <a:t>Executive Summary (Continued)</a:t>
            </a:r>
          </a:p>
        </p:txBody>
      </p:sp>
      <p:graphicFrame>
        <p:nvGraphicFramePr>
          <p:cNvPr id="6" name="Content Placeholder 2">
            <a:extLst>
              <a:ext uri="{FF2B5EF4-FFF2-40B4-BE49-F238E27FC236}">
                <a16:creationId xmlns:a16="http://schemas.microsoft.com/office/drawing/2014/main" id="{7539B1E7-E993-20AB-2CEF-E34B0B647318}"/>
              </a:ext>
            </a:extLst>
          </p:cNvPr>
          <p:cNvGraphicFramePr>
            <a:graphicFrameLocks noGrp="1"/>
          </p:cNvGraphicFramePr>
          <p:nvPr>
            <p:ph idx="1"/>
            <p:extLst>
              <p:ext uri="{D42A27DB-BD31-4B8C-83A1-F6EECF244321}">
                <p14:modId xmlns:p14="http://schemas.microsoft.com/office/powerpoint/2010/main" val="1015574877"/>
              </p:ext>
            </p:extLst>
          </p:nvPr>
        </p:nvGraphicFramePr>
        <p:xfrm>
          <a:off x="457200" y="1085850"/>
          <a:ext cx="8229600" cy="345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19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424F4C-844F-419C-9AFA-A3A0D1D8C0B8}"/>
              </a:ext>
            </a:extLst>
          </p:cNvPr>
          <p:cNvSpPr>
            <a:spLocks noGrp="1"/>
          </p:cNvSpPr>
          <p:nvPr>
            <p:ph type="sldNum" sz="quarter" idx="4"/>
          </p:nvPr>
        </p:nvSpPr>
        <p:spPr>
          <a:xfrm>
            <a:off x="8560158" y="4781550"/>
            <a:ext cx="522428" cy="342900"/>
          </a:xfrm>
        </p:spPr>
        <p:txBody>
          <a:bodyPr anchor="ctr">
            <a:normAutofit/>
          </a:bodyPr>
          <a:lstStyle/>
          <a:p>
            <a:pPr>
              <a:spcAft>
                <a:spcPts val="600"/>
              </a:spcAft>
            </a:pPr>
            <a:fld id="{F8E24598-D429-A34B-B4A6-5808099B37D3}" type="slidenum">
              <a:rPr lang="en-US" smtClean="0"/>
              <a:pPr>
                <a:spcAft>
                  <a:spcPts val="600"/>
                </a:spcAft>
              </a:pPr>
              <a:t>7</a:t>
            </a:fld>
            <a:endParaRPr lang="en-US"/>
          </a:p>
        </p:txBody>
      </p:sp>
      <p:sp>
        <p:nvSpPr>
          <p:cNvPr id="2" name="Title 1">
            <a:extLst>
              <a:ext uri="{FF2B5EF4-FFF2-40B4-BE49-F238E27FC236}">
                <a16:creationId xmlns:a16="http://schemas.microsoft.com/office/drawing/2014/main" id="{0400D3EF-1B22-4668-B361-E979A3461C95}"/>
              </a:ext>
            </a:extLst>
          </p:cNvPr>
          <p:cNvSpPr>
            <a:spLocks noGrp="1"/>
          </p:cNvSpPr>
          <p:nvPr>
            <p:ph type="title"/>
          </p:nvPr>
        </p:nvSpPr>
        <p:spPr>
          <a:xfrm>
            <a:off x="457200" y="325813"/>
            <a:ext cx="8229600" cy="685800"/>
          </a:xfrm>
        </p:spPr>
        <p:txBody>
          <a:bodyPr wrap="square" anchor="ctr">
            <a:normAutofit/>
          </a:bodyPr>
          <a:lstStyle/>
          <a:p>
            <a:r>
              <a:rPr lang="en-US" dirty="0"/>
              <a:t>Executive Summary (Continued)</a:t>
            </a:r>
          </a:p>
        </p:txBody>
      </p:sp>
      <p:sp>
        <p:nvSpPr>
          <p:cNvPr id="5" name="Content Placeholder 4">
            <a:extLst>
              <a:ext uri="{FF2B5EF4-FFF2-40B4-BE49-F238E27FC236}">
                <a16:creationId xmlns:a16="http://schemas.microsoft.com/office/drawing/2014/main" id="{3667B778-51EC-7849-FFC8-AE22344FE67E}"/>
              </a:ext>
            </a:extLst>
          </p:cNvPr>
          <p:cNvSpPr>
            <a:spLocks noGrp="1"/>
          </p:cNvSpPr>
          <p:nvPr>
            <p:ph idx="1"/>
          </p:nvPr>
        </p:nvSpPr>
        <p:spPr/>
        <p:txBody>
          <a:bodyPr/>
          <a:lstStyle/>
          <a:p>
            <a:r>
              <a:rPr lang="en-US" dirty="0"/>
              <a:t>No management letter issued for 2023 after we considered the Town’s corrective action taken in response to prior year comments over Information Technology, Building Permits, and Risk Assessment and Monitoring. </a:t>
            </a:r>
          </a:p>
        </p:txBody>
      </p:sp>
    </p:spTree>
    <p:extLst>
      <p:ext uri="{BB962C8B-B14F-4D97-AF65-F5344CB8AC3E}">
        <p14:creationId xmlns:p14="http://schemas.microsoft.com/office/powerpoint/2010/main" val="190194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D3EF-1B22-4668-B361-E979A3461C95}"/>
              </a:ext>
            </a:extLst>
          </p:cNvPr>
          <p:cNvSpPr>
            <a:spLocks noGrp="1"/>
          </p:cNvSpPr>
          <p:nvPr>
            <p:ph type="title"/>
          </p:nvPr>
        </p:nvSpPr>
        <p:spPr/>
        <p:txBody>
          <a:bodyPr/>
          <a:lstStyle/>
          <a:p>
            <a:r>
              <a:rPr lang="en-US" dirty="0"/>
              <a:t>Financial Highlights</a:t>
            </a:r>
          </a:p>
        </p:txBody>
      </p:sp>
      <p:sp>
        <p:nvSpPr>
          <p:cNvPr id="3" name="Content Placeholder 2">
            <a:extLst>
              <a:ext uri="{FF2B5EF4-FFF2-40B4-BE49-F238E27FC236}">
                <a16:creationId xmlns:a16="http://schemas.microsoft.com/office/drawing/2014/main" id="{E6EB280F-85B1-49C4-8E2A-AF243C17CA6A}"/>
              </a:ext>
            </a:extLst>
          </p:cNvPr>
          <p:cNvSpPr>
            <a:spLocks noGrp="1"/>
          </p:cNvSpPr>
          <p:nvPr>
            <p:ph idx="1"/>
          </p:nvPr>
        </p:nvSpPr>
        <p:spPr>
          <a:xfrm>
            <a:off x="457200" y="804672"/>
            <a:ext cx="8412480" cy="3760412"/>
          </a:xfrm>
        </p:spPr>
        <p:txBody>
          <a:bodyPr/>
          <a:lstStyle/>
          <a:p>
            <a:pPr rtl="0">
              <a:buSzPts val="2000"/>
              <a:buFont typeface="Calibri" panose="020F0502020204030204" pitchFamily="34" charset="0"/>
              <a:buChar char="•"/>
            </a:pPr>
            <a:r>
              <a:rPr lang="en-US" b="0" i="0" u="none" strike="noStrike" baseline="0" dirty="0">
                <a:solidFill>
                  <a:srgbClr val="414142"/>
                </a:solidFill>
                <a:latin typeface="Calibri" panose="020F0502020204030204" pitchFamily="34" charset="0"/>
              </a:rPr>
              <a:t>Governmental Activities (page 13) </a:t>
            </a:r>
          </a:p>
          <a:p>
            <a:pPr lvl="1">
              <a:buSzPts val="2000"/>
              <a:buFont typeface="Calibri" panose="020F0502020204030204" pitchFamily="34" charset="0"/>
              <a:buChar char="•"/>
            </a:pPr>
            <a:r>
              <a:rPr lang="en-US" dirty="0">
                <a:solidFill>
                  <a:srgbClr val="414142"/>
                </a:solidFill>
              </a:rPr>
              <a:t>Net Position - </a:t>
            </a:r>
            <a:r>
              <a:rPr lang="en-US" b="0" i="0" u="none" strike="noStrike" baseline="0" dirty="0">
                <a:solidFill>
                  <a:srgbClr val="414142"/>
                </a:solidFill>
                <a:latin typeface="Calibri" panose="020F0502020204030204" pitchFamily="34" charset="0"/>
              </a:rPr>
              <a:t>$19.2M</a:t>
            </a:r>
          </a:p>
          <a:p>
            <a:pPr lvl="2">
              <a:buSzPts val="2000"/>
              <a:buFont typeface="Calibri" panose="020F0502020204030204" pitchFamily="34" charset="0"/>
              <a:buChar char="•"/>
            </a:pPr>
            <a:r>
              <a:rPr lang="en-US" sz="1600" dirty="0">
                <a:solidFill>
                  <a:srgbClr val="414142"/>
                </a:solidFill>
              </a:rPr>
              <a:t>Net Investment in Capital Assets - $18.4M</a:t>
            </a:r>
          </a:p>
          <a:p>
            <a:pPr lvl="2">
              <a:buSzPts val="2000"/>
              <a:buFont typeface="Calibri" panose="020F0502020204030204" pitchFamily="34" charset="0"/>
              <a:buChar char="•"/>
            </a:pPr>
            <a:r>
              <a:rPr lang="en-US" sz="1600" b="0" i="0" u="none" strike="noStrike" baseline="0" dirty="0">
                <a:solidFill>
                  <a:srgbClr val="414142"/>
                </a:solidFill>
                <a:latin typeface="Calibri" panose="020F0502020204030204" pitchFamily="34" charset="0"/>
              </a:rPr>
              <a:t>Restricted - $4.5M</a:t>
            </a:r>
          </a:p>
          <a:p>
            <a:pPr lvl="2">
              <a:buSzPts val="2000"/>
              <a:buFont typeface="Calibri" panose="020F0502020204030204" pitchFamily="34" charset="0"/>
              <a:buChar char="•"/>
            </a:pPr>
            <a:r>
              <a:rPr lang="en-US" sz="1600" dirty="0">
                <a:solidFill>
                  <a:srgbClr val="414142"/>
                </a:solidFill>
              </a:rPr>
              <a:t>Unrestricted  - ($3.7M) net deficit</a:t>
            </a:r>
          </a:p>
          <a:p>
            <a:pPr lvl="3">
              <a:buSzPts val="2000"/>
              <a:buFont typeface="Calibri" panose="020F0502020204030204" pitchFamily="34" charset="0"/>
              <a:buChar char="•"/>
            </a:pPr>
            <a:r>
              <a:rPr lang="en-US" sz="1400" b="0" i="0" u="none" strike="noStrike" baseline="0" dirty="0">
                <a:solidFill>
                  <a:srgbClr val="414142"/>
                </a:solidFill>
                <a:latin typeface="Calibri" panose="020F0502020204030204" pitchFamily="34" charset="0"/>
              </a:rPr>
              <a:t>Direct result of net pension liability ($</a:t>
            </a:r>
            <a:r>
              <a:rPr lang="en-US" sz="1400" dirty="0">
                <a:solidFill>
                  <a:srgbClr val="414142"/>
                </a:solidFill>
              </a:rPr>
              <a:t>12.2M) and net OPEB liability ($4.5M)</a:t>
            </a:r>
            <a:endParaRPr lang="en-US" sz="1400" b="0" i="0" u="none" strike="noStrike" baseline="0" dirty="0">
              <a:solidFill>
                <a:srgbClr val="414142"/>
              </a:solidFill>
              <a:latin typeface="Calibri" panose="020F0502020204030204" pitchFamily="34" charset="0"/>
            </a:endParaRPr>
          </a:p>
          <a:p>
            <a:pPr lvl="2">
              <a:buSzPts val="2000"/>
              <a:buFont typeface="Calibri" panose="020F0502020204030204" pitchFamily="34" charset="0"/>
              <a:buChar char="•"/>
            </a:pPr>
            <a:endParaRPr lang="en-US" sz="1400" b="0" i="0" u="none" strike="noStrike" baseline="0" dirty="0">
              <a:solidFill>
                <a:srgbClr val="414142"/>
              </a:solidFill>
              <a:latin typeface="Calibri" panose="020F0502020204030204" pitchFamily="34" charset="0"/>
            </a:endParaRPr>
          </a:p>
          <a:p>
            <a:pPr lvl="2">
              <a:buSzPts val="2000"/>
              <a:buFont typeface="Calibri" panose="020F0502020204030204" pitchFamily="34" charset="0"/>
              <a:buChar char="•"/>
            </a:pPr>
            <a:endParaRPr lang="en-US" sz="1400" dirty="0">
              <a:solidFill>
                <a:srgbClr val="414142"/>
              </a:solidFill>
            </a:endParaRPr>
          </a:p>
          <a:p>
            <a:pPr>
              <a:buSzPts val="2000"/>
              <a:buFont typeface="Calibri" panose="020F0502020204030204" pitchFamily="34" charset="0"/>
              <a:buChar char="•"/>
            </a:pPr>
            <a:endParaRPr lang="en-US" dirty="0"/>
          </a:p>
        </p:txBody>
      </p:sp>
      <p:sp>
        <p:nvSpPr>
          <p:cNvPr id="4" name="Slide Number Placeholder 3">
            <a:extLst>
              <a:ext uri="{FF2B5EF4-FFF2-40B4-BE49-F238E27FC236}">
                <a16:creationId xmlns:a16="http://schemas.microsoft.com/office/drawing/2014/main" id="{61424F4C-844F-419C-9AFA-A3A0D1D8C0B8}"/>
              </a:ext>
            </a:extLst>
          </p:cNvPr>
          <p:cNvSpPr>
            <a:spLocks noGrp="1"/>
          </p:cNvSpPr>
          <p:nvPr>
            <p:ph type="sldNum" sz="quarter" idx="4"/>
          </p:nvPr>
        </p:nvSpPr>
        <p:spPr/>
        <p:txBody>
          <a:bodyPr/>
          <a:lstStyle/>
          <a:p>
            <a:fld id="{F8E24598-D429-A34B-B4A6-5808099B37D3}" type="slidenum">
              <a:rPr lang="en-US" smtClean="0"/>
              <a:pPr/>
              <a:t>8</a:t>
            </a:fld>
            <a:endParaRPr lang="en-US" dirty="0"/>
          </a:p>
        </p:txBody>
      </p:sp>
    </p:spTree>
    <p:extLst>
      <p:ext uri="{BB962C8B-B14F-4D97-AF65-F5344CB8AC3E}">
        <p14:creationId xmlns:p14="http://schemas.microsoft.com/office/powerpoint/2010/main" val="216847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D3EF-1B22-4668-B361-E979A3461C95}"/>
              </a:ext>
            </a:extLst>
          </p:cNvPr>
          <p:cNvSpPr>
            <a:spLocks noGrp="1"/>
          </p:cNvSpPr>
          <p:nvPr>
            <p:ph type="title"/>
          </p:nvPr>
        </p:nvSpPr>
        <p:spPr/>
        <p:txBody>
          <a:bodyPr/>
          <a:lstStyle/>
          <a:p>
            <a:r>
              <a:rPr lang="en-US" dirty="0"/>
              <a:t>Financial Highlights (Continued)</a:t>
            </a:r>
          </a:p>
        </p:txBody>
      </p:sp>
      <p:sp>
        <p:nvSpPr>
          <p:cNvPr id="3" name="Content Placeholder 2">
            <a:extLst>
              <a:ext uri="{FF2B5EF4-FFF2-40B4-BE49-F238E27FC236}">
                <a16:creationId xmlns:a16="http://schemas.microsoft.com/office/drawing/2014/main" id="{E6EB280F-85B1-49C4-8E2A-AF243C17CA6A}"/>
              </a:ext>
            </a:extLst>
          </p:cNvPr>
          <p:cNvSpPr>
            <a:spLocks noGrp="1"/>
          </p:cNvSpPr>
          <p:nvPr>
            <p:ph idx="1"/>
          </p:nvPr>
        </p:nvSpPr>
        <p:spPr>
          <a:xfrm>
            <a:off x="457200" y="804672"/>
            <a:ext cx="8412480" cy="3760412"/>
          </a:xfrm>
        </p:spPr>
        <p:txBody>
          <a:bodyPr/>
          <a:lstStyle/>
          <a:p>
            <a:pPr rtl="0">
              <a:buSzPts val="2000"/>
              <a:buFont typeface="Calibri" panose="020F0502020204030204" pitchFamily="34" charset="0"/>
              <a:buChar char="•"/>
            </a:pPr>
            <a:r>
              <a:rPr lang="en-US" b="0" i="0" u="none" strike="noStrike" baseline="0" dirty="0">
                <a:solidFill>
                  <a:srgbClr val="414142"/>
                </a:solidFill>
                <a:latin typeface="Calibri" panose="020F0502020204030204" pitchFamily="34" charset="0"/>
              </a:rPr>
              <a:t>General Fund (page 16)</a:t>
            </a:r>
          </a:p>
          <a:p>
            <a:pPr lvl="1">
              <a:buSzPts val="2000"/>
              <a:buFont typeface="Calibri" panose="020F0502020204030204" pitchFamily="34" charset="0"/>
              <a:buChar char="•"/>
            </a:pPr>
            <a:r>
              <a:rPr lang="en-US" dirty="0">
                <a:solidFill>
                  <a:srgbClr val="414142"/>
                </a:solidFill>
              </a:rPr>
              <a:t>Fund Balance - $13.1M</a:t>
            </a:r>
            <a:endParaRPr lang="en-US" b="0" i="0" u="none" strike="noStrike" baseline="0" dirty="0">
              <a:solidFill>
                <a:srgbClr val="414142"/>
              </a:solidFill>
              <a:latin typeface="Calibri" panose="020F0502020204030204" pitchFamily="34" charset="0"/>
            </a:endParaRPr>
          </a:p>
          <a:p>
            <a:pPr lvl="2">
              <a:buSzPts val="2000"/>
              <a:buFont typeface="Calibri" panose="020F0502020204030204" pitchFamily="34" charset="0"/>
              <a:buChar char="•"/>
            </a:pPr>
            <a:r>
              <a:rPr lang="en-US" sz="1600" dirty="0">
                <a:solidFill>
                  <a:srgbClr val="414142"/>
                </a:solidFill>
              </a:rPr>
              <a:t>Committed - $4.1M</a:t>
            </a:r>
          </a:p>
          <a:p>
            <a:pPr lvl="3">
              <a:buSzPts val="2000"/>
              <a:buFont typeface="Calibri" panose="020F0502020204030204" pitchFamily="34" charset="0"/>
              <a:buChar char="•"/>
            </a:pPr>
            <a:r>
              <a:rPr lang="en-US" sz="1400" dirty="0">
                <a:solidFill>
                  <a:srgbClr val="414142"/>
                </a:solidFill>
              </a:rPr>
              <a:t>$1.2M – Subsequent Year Expenditures</a:t>
            </a:r>
          </a:p>
          <a:p>
            <a:pPr lvl="3">
              <a:buSzPts val="2000"/>
              <a:buFont typeface="Calibri" panose="020F0502020204030204" pitchFamily="34" charset="0"/>
              <a:buChar char="•"/>
            </a:pPr>
            <a:r>
              <a:rPr lang="en-US" sz="1400" dirty="0">
                <a:solidFill>
                  <a:srgbClr val="414142"/>
                </a:solidFill>
              </a:rPr>
              <a:t>$1.5M – Capital Stabilization</a:t>
            </a:r>
          </a:p>
          <a:p>
            <a:pPr lvl="3">
              <a:buSzPts val="2000"/>
              <a:buFont typeface="Calibri" panose="020F0502020204030204" pitchFamily="34" charset="0"/>
              <a:buChar char="•"/>
            </a:pPr>
            <a:r>
              <a:rPr lang="en-US" sz="1400" dirty="0">
                <a:solidFill>
                  <a:srgbClr val="414142"/>
                </a:solidFill>
              </a:rPr>
              <a:t>$614k – Recreation Fields Stabilization</a:t>
            </a:r>
          </a:p>
          <a:p>
            <a:pPr lvl="3">
              <a:buSzPts val="2000"/>
              <a:buFont typeface="Calibri" panose="020F0502020204030204" pitchFamily="34" charset="0"/>
              <a:buChar char="•"/>
            </a:pPr>
            <a:r>
              <a:rPr lang="en-US" sz="1400" dirty="0">
                <a:solidFill>
                  <a:srgbClr val="414142"/>
                </a:solidFill>
              </a:rPr>
              <a:t>$762k – Continuing Articles</a:t>
            </a:r>
          </a:p>
          <a:p>
            <a:pPr lvl="2">
              <a:buSzPts val="2000"/>
              <a:buFont typeface="Calibri" panose="020F0502020204030204" pitchFamily="34" charset="0"/>
              <a:buChar char="•"/>
            </a:pPr>
            <a:r>
              <a:rPr lang="en-US" sz="1600" b="0" i="0" u="none" strike="noStrike" baseline="0" dirty="0">
                <a:solidFill>
                  <a:srgbClr val="414142"/>
                </a:solidFill>
                <a:latin typeface="Calibri" panose="020F0502020204030204" pitchFamily="34" charset="0"/>
              </a:rPr>
              <a:t>Assigned - $14k (Encumbrances)</a:t>
            </a:r>
          </a:p>
          <a:p>
            <a:pPr lvl="2">
              <a:buSzPts val="2000"/>
              <a:buFont typeface="Calibri" panose="020F0502020204030204" pitchFamily="34" charset="0"/>
              <a:buChar char="•"/>
            </a:pPr>
            <a:r>
              <a:rPr lang="en-US" sz="1600" dirty="0">
                <a:solidFill>
                  <a:srgbClr val="414142"/>
                </a:solidFill>
              </a:rPr>
              <a:t>Unassigned - $9M</a:t>
            </a:r>
          </a:p>
          <a:p>
            <a:pPr lvl="3">
              <a:buSzPts val="2000"/>
              <a:buFont typeface="Calibri" panose="020F0502020204030204" pitchFamily="34" charset="0"/>
              <a:buChar char="•"/>
            </a:pPr>
            <a:r>
              <a:rPr lang="en-US" sz="1400" dirty="0">
                <a:solidFill>
                  <a:srgbClr val="414142"/>
                </a:solidFill>
              </a:rPr>
              <a:t>$2M – General Stabilization</a:t>
            </a:r>
            <a:endParaRPr lang="en-US" sz="1400" b="0" i="0" u="none" strike="noStrike" baseline="0" dirty="0">
              <a:solidFill>
                <a:srgbClr val="414142"/>
              </a:solidFill>
              <a:latin typeface="Calibri" panose="020F0502020204030204" pitchFamily="34" charset="0"/>
            </a:endParaRPr>
          </a:p>
          <a:p>
            <a:pPr lvl="2">
              <a:buSzPts val="2000"/>
              <a:buFont typeface="Calibri" panose="020F0502020204030204" pitchFamily="34" charset="0"/>
              <a:buChar char="•"/>
            </a:pPr>
            <a:endParaRPr lang="en-US" sz="1400" b="0" i="0" u="none" strike="noStrike" baseline="0" dirty="0">
              <a:solidFill>
                <a:srgbClr val="414142"/>
              </a:solidFill>
              <a:latin typeface="Calibri" panose="020F0502020204030204" pitchFamily="34" charset="0"/>
            </a:endParaRPr>
          </a:p>
          <a:p>
            <a:pPr lvl="2">
              <a:buSzPts val="2000"/>
              <a:buFont typeface="Calibri" panose="020F0502020204030204" pitchFamily="34" charset="0"/>
              <a:buChar char="•"/>
            </a:pPr>
            <a:endParaRPr lang="en-US" sz="1400" dirty="0">
              <a:solidFill>
                <a:srgbClr val="414142"/>
              </a:solidFill>
            </a:endParaRPr>
          </a:p>
          <a:p>
            <a:pPr>
              <a:buSzPts val="2000"/>
              <a:buFont typeface="Calibri" panose="020F0502020204030204" pitchFamily="34" charset="0"/>
              <a:buChar char="•"/>
            </a:pPr>
            <a:endParaRPr lang="en-US" dirty="0"/>
          </a:p>
        </p:txBody>
      </p:sp>
      <p:sp>
        <p:nvSpPr>
          <p:cNvPr id="4" name="Slide Number Placeholder 3">
            <a:extLst>
              <a:ext uri="{FF2B5EF4-FFF2-40B4-BE49-F238E27FC236}">
                <a16:creationId xmlns:a16="http://schemas.microsoft.com/office/drawing/2014/main" id="{61424F4C-844F-419C-9AFA-A3A0D1D8C0B8}"/>
              </a:ext>
            </a:extLst>
          </p:cNvPr>
          <p:cNvSpPr>
            <a:spLocks noGrp="1"/>
          </p:cNvSpPr>
          <p:nvPr>
            <p:ph type="sldNum" sz="quarter" idx="4"/>
          </p:nvPr>
        </p:nvSpPr>
        <p:spPr/>
        <p:txBody>
          <a:bodyPr/>
          <a:lstStyle/>
          <a:p>
            <a:fld id="{F8E24598-D429-A34B-B4A6-5808099B37D3}" type="slidenum">
              <a:rPr lang="en-US" smtClean="0"/>
              <a:pPr/>
              <a:t>9</a:t>
            </a:fld>
            <a:endParaRPr lang="en-US" dirty="0"/>
          </a:p>
        </p:txBody>
      </p:sp>
    </p:spTree>
    <p:extLst>
      <p:ext uri="{BB962C8B-B14F-4D97-AF65-F5344CB8AC3E}">
        <p14:creationId xmlns:p14="http://schemas.microsoft.com/office/powerpoint/2010/main" val="2802247819"/>
      </p:ext>
    </p:extLst>
  </p:cSld>
  <p:clrMapOvr>
    <a:masterClrMapping/>
  </p:clrMapOvr>
</p:sld>
</file>

<file path=ppt/theme/theme1.xml><?xml version="1.0" encoding="utf-8"?>
<a:theme xmlns:a="http://schemas.openxmlformats.org/drawingml/2006/main" name="1-CLA-PowerPoint HD">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Widescreen-Disclaimer-v2.potx" id="{B8E4C1E3-8382-4E95-AB4F-E07750642A99}" vid="{F38A8014-08A9-418F-A347-5F05701E0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234F0215D9104BB094789FFCA3949D" ma:contentTypeVersion="9" ma:contentTypeDescription="Create a new document." ma:contentTypeScope="" ma:versionID="ed66bd444616b7f1bb1ea79cee0a8807">
  <xsd:schema xmlns:xsd="http://www.w3.org/2001/XMLSchema" xmlns:xs="http://www.w3.org/2001/XMLSchema" xmlns:p="http://schemas.microsoft.com/office/2006/metadata/properties" xmlns:ns2="1c866872-bc7f-4f4f-a388-ff9389fdbb7b" targetNamespace="http://schemas.microsoft.com/office/2006/metadata/properties" ma:root="true" ma:fieldsID="287de1b0a8de1476a3329ee6be4b0730" ns2:_="">
    <xsd:import namespace="1c866872-bc7f-4f4f-a388-ff9389fdbb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66872-bc7f-4f4f-a388-ff9389fdbb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970948-E753-4CFA-9BCD-11F3CA3BB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66872-bc7f-4f4f-a388-ff9389fdb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44BBBC-50C5-47EB-8D82-EC547626082F}">
  <ds:schemaRefs>
    <ds:schemaRef ds:uri="http://schemas.openxmlformats.org/package/2006/metadata/core-properties"/>
    <ds:schemaRef ds:uri="http://purl.org/dc/dcmitype/"/>
    <ds:schemaRef ds:uri="1c866872-bc7f-4f4f-a388-ff9389fdbb7b"/>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DA104B3-3D1C-4F10-9723-68F746A778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CLA-Widescreen (2)</Template>
  <TotalTime>795</TotalTime>
  <Words>820</Words>
  <Application>Microsoft Office PowerPoint</Application>
  <PresentationFormat>On-screen Show (16:9)</PresentationFormat>
  <Paragraphs>142</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Narrow</vt:lpstr>
      <vt:lpstr>Calibri</vt:lpstr>
      <vt:lpstr>Courier New</vt:lpstr>
      <vt:lpstr>Georgia</vt:lpstr>
      <vt:lpstr>Wingdings</vt:lpstr>
      <vt:lpstr>ヒラギノ角ゴ Pro W3</vt:lpstr>
      <vt:lpstr>1-CLA-PowerPoint HD</vt:lpstr>
      <vt:lpstr>  Town of Hamilton  Select Board and Finance Committee Exit Conference 2023 Financial Statement and Single Audit</vt:lpstr>
      <vt:lpstr>Agenda</vt:lpstr>
      <vt:lpstr>Terms of Engagement</vt:lpstr>
      <vt:lpstr>Terms of Engagement (Continued)</vt:lpstr>
      <vt:lpstr>Executive Summary</vt:lpstr>
      <vt:lpstr>Executive Summary (Continued)</vt:lpstr>
      <vt:lpstr>Executive Summary (Continued)</vt:lpstr>
      <vt:lpstr>Financial Highlights</vt:lpstr>
      <vt:lpstr>Financial Highlights (Continued)</vt:lpstr>
      <vt:lpstr>Financial Highlights (Continued)</vt:lpstr>
      <vt:lpstr>Financial Highlights (Continued)</vt:lpstr>
      <vt:lpstr>Financial Highlights (Continued)</vt:lpstr>
      <vt:lpstr>Financial Highlights (Continued)</vt:lpstr>
      <vt:lpstr>Financial Highlights (Continued)</vt:lpstr>
      <vt:lpstr>Uniform Guidance Single Audit</vt:lpstr>
      <vt:lpstr>Uniform Guidance Single Audit (Continued)</vt:lpstr>
      <vt:lpstr>Other Required Communications</vt:lpstr>
      <vt:lpstr>Other Required Communications (Continued)</vt:lpstr>
      <vt:lpstr>Questions</vt:lpstr>
      <vt:lpstr>PowerPoint Presentation</vt:lpstr>
    </vt:vector>
  </TitlesOfParts>
  <Company>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Deferred Compensation Plan 2020 Financial Statement Audit</dc:title>
  <dc:creator>Shultz, Tonia</dc:creator>
  <cp:lastModifiedBy>Laurie Wilson</cp:lastModifiedBy>
  <cp:revision>92</cp:revision>
  <dcterms:created xsi:type="dcterms:W3CDTF">2021-11-22T15:25:50Z</dcterms:created>
  <dcterms:modified xsi:type="dcterms:W3CDTF">2023-12-18T19:34:53Z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0x01010091234F0215D9104BB094789FFCA3949D</vt:lpwstr>
  </property>
</Properties>
</file>